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9"/>
  </p:notesMasterIdLst>
  <p:sldIdLst>
    <p:sldId id="256" r:id="rId2"/>
    <p:sldId id="257" r:id="rId3"/>
    <p:sldId id="258" r:id="rId4"/>
    <p:sldId id="259" r:id="rId5"/>
    <p:sldId id="260" r:id="rId6"/>
    <p:sldId id="261" r:id="rId7"/>
    <p:sldId id="262" r:id="rId8"/>
  </p:sldIdLst>
  <p:sldSz cx="9144000" cy="5143500" type="screen16x9"/>
  <p:notesSz cx="6858000" cy="9144000"/>
  <p:embeddedFontLst>
    <p:embeddedFont>
      <p:font typeface="Calibri" panose="020F0502020204030204" pitchFamily="34" charset="0"/>
      <p:regular r:id="rId10"/>
      <p:bold r:id="rId11"/>
      <p:italic r:id="rId12"/>
      <p:boldItalic r:id="rId13"/>
    </p:embeddedFont>
    <p:embeddedFont>
      <p:font typeface="Lato" panose="020F0502020204030203" pitchFamily="34" charset="0"/>
      <p:regular r:id="rId14"/>
      <p:bold r:id="rId15"/>
      <p:italic r:id="rId16"/>
      <p:boldItalic r:id="rId17"/>
    </p:embeddedFont>
    <p:embeddedFont>
      <p:font typeface="Playfair Display" pitchFamily="2" charset="77"/>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0"/>
  </p:normalViewPr>
  <p:slideViewPr>
    <p:cSldViewPr snapToGrid="0">
      <p:cViewPr varScale="1">
        <p:scale>
          <a:sx n="136" d="100"/>
          <a:sy n="136" d="100"/>
        </p:scale>
        <p:origin x="960"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viewProps" Target="viewProp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7" name="Google Shape;117;p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10107c577d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10107c577d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b8df97359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b8df97359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fd6bbecde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6" name="Google Shape;186;gfd6bbecde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fd6bbecde7_0_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3" name="Google Shape;243;gfd6bbecde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ec7713621e_6_0:notes"/>
          <p:cNvSpPr>
            <a:spLocks noGrp="1" noRot="1" noChangeAspect="1"/>
          </p:cNvSpPr>
          <p:nvPr>
            <p:ph type="sldImg" idx="2"/>
          </p:nvPr>
        </p:nvSpPr>
        <p:spPr>
          <a:xfrm>
            <a:off x="381188"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9" name="Google Shape;249;gec7713621e_6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2749050" y="748800"/>
            <a:ext cx="3645900" cy="3645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p:nvPr/>
        </p:nvSpPr>
        <p:spPr>
          <a:xfrm>
            <a:off x="2992950" y="992700"/>
            <a:ext cx="3158100" cy="3158100"/>
          </a:xfrm>
          <a:prstGeom prst="rect">
            <a:avLst/>
          </a:prstGeom>
          <a:noFill/>
          <a:ln w="28575" cap="flat" cmpd="sng">
            <a:solidFill>
              <a:schemeClr val="lt1"/>
            </a:solidFill>
            <a:prstDash val="solid"/>
            <a:miter lim="8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3096250" y="1627200"/>
            <a:ext cx="2951400" cy="15843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a:endParaRPr/>
          </a:p>
        </p:txBody>
      </p:sp>
      <p:sp>
        <p:nvSpPr>
          <p:cNvPr id="13" name="Google Shape;13;p2"/>
          <p:cNvSpPr txBox="1">
            <a:spLocks noGrp="1"/>
          </p:cNvSpPr>
          <p:nvPr>
            <p:ph type="subTitle" idx="1"/>
          </p:nvPr>
        </p:nvSpPr>
        <p:spPr>
          <a:xfrm>
            <a:off x="3096363" y="3266930"/>
            <a:ext cx="2951400" cy="7014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sz="1800" b="1">
                <a:solidFill>
                  <a:schemeClr val="lt1"/>
                </a:solidFill>
                <a:latin typeface="Playfair Display"/>
                <a:ea typeface="Playfair Display"/>
                <a:cs typeface="Playfair Display"/>
                <a:sym typeface="Playfair Display"/>
              </a:defRPr>
            </a:lvl9pPr>
          </a:lstStyle>
          <a:p>
            <a:endParaRPr/>
          </a:p>
        </p:txBody>
      </p:sp>
      <p:sp>
        <p:nvSpPr>
          <p:cNvPr id="14" name="Google Shape;14;p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1233100"/>
            <a:ext cx="8520600" cy="1610100"/>
          </a:xfrm>
          <a:prstGeom prst="rect">
            <a:avLst/>
          </a:prstGeom>
        </p:spPr>
        <p:txBody>
          <a:bodyPr spcFirstLastPara="1" wrap="square" lIns="91425" tIns="91425" rIns="91425" bIns="91425" anchor="b" anchorCtr="0">
            <a:noAutofit/>
          </a:bodyPr>
          <a:lstStyle>
            <a:lvl1pPr lvl="0" algn="ctr">
              <a:spcBef>
                <a:spcPts val="0"/>
              </a:spcBef>
              <a:spcAft>
                <a:spcPts val="0"/>
              </a:spcAft>
              <a:buSzPts val="10000"/>
              <a:buFont typeface="Lato"/>
              <a:buNone/>
              <a:defRPr sz="10000">
                <a:latin typeface="Lato"/>
                <a:ea typeface="Lato"/>
                <a:cs typeface="Lato"/>
                <a:sym typeface="Lato"/>
              </a:defRPr>
            </a:lvl1pPr>
            <a:lvl2pPr lvl="1" algn="ctr">
              <a:spcBef>
                <a:spcPts val="0"/>
              </a:spcBef>
              <a:spcAft>
                <a:spcPts val="0"/>
              </a:spcAft>
              <a:buSzPts val="10000"/>
              <a:buFont typeface="Lato"/>
              <a:buNone/>
              <a:defRPr sz="10000">
                <a:latin typeface="Lato"/>
                <a:ea typeface="Lato"/>
                <a:cs typeface="Lato"/>
                <a:sym typeface="Lato"/>
              </a:defRPr>
            </a:lvl2pPr>
            <a:lvl3pPr lvl="2" algn="ctr">
              <a:spcBef>
                <a:spcPts val="0"/>
              </a:spcBef>
              <a:spcAft>
                <a:spcPts val="0"/>
              </a:spcAft>
              <a:buSzPts val="10000"/>
              <a:buFont typeface="Lato"/>
              <a:buNone/>
              <a:defRPr sz="10000">
                <a:latin typeface="Lato"/>
                <a:ea typeface="Lato"/>
                <a:cs typeface="Lato"/>
                <a:sym typeface="Lato"/>
              </a:defRPr>
            </a:lvl3pPr>
            <a:lvl4pPr lvl="3" algn="ctr">
              <a:spcBef>
                <a:spcPts val="0"/>
              </a:spcBef>
              <a:spcAft>
                <a:spcPts val="0"/>
              </a:spcAft>
              <a:buSzPts val="10000"/>
              <a:buFont typeface="Lato"/>
              <a:buNone/>
              <a:defRPr sz="10000">
                <a:latin typeface="Lato"/>
                <a:ea typeface="Lato"/>
                <a:cs typeface="Lato"/>
                <a:sym typeface="Lato"/>
              </a:defRPr>
            </a:lvl4pPr>
            <a:lvl5pPr lvl="4" algn="ctr">
              <a:spcBef>
                <a:spcPts val="0"/>
              </a:spcBef>
              <a:spcAft>
                <a:spcPts val="0"/>
              </a:spcAft>
              <a:buSzPts val="10000"/>
              <a:buFont typeface="Lato"/>
              <a:buNone/>
              <a:defRPr sz="10000">
                <a:latin typeface="Lato"/>
                <a:ea typeface="Lato"/>
                <a:cs typeface="Lato"/>
                <a:sym typeface="Lato"/>
              </a:defRPr>
            </a:lvl5pPr>
            <a:lvl6pPr lvl="5" algn="ctr">
              <a:spcBef>
                <a:spcPts val="0"/>
              </a:spcBef>
              <a:spcAft>
                <a:spcPts val="0"/>
              </a:spcAft>
              <a:buSzPts val="10000"/>
              <a:buFont typeface="Lato"/>
              <a:buNone/>
              <a:defRPr sz="10000">
                <a:latin typeface="Lato"/>
                <a:ea typeface="Lato"/>
                <a:cs typeface="Lato"/>
                <a:sym typeface="Lato"/>
              </a:defRPr>
            </a:lvl6pPr>
            <a:lvl7pPr lvl="6" algn="ctr">
              <a:spcBef>
                <a:spcPts val="0"/>
              </a:spcBef>
              <a:spcAft>
                <a:spcPts val="0"/>
              </a:spcAft>
              <a:buSzPts val="10000"/>
              <a:buFont typeface="Lato"/>
              <a:buNone/>
              <a:defRPr sz="10000">
                <a:latin typeface="Lato"/>
                <a:ea typeface="Lato"/>
                <a:cs typeface="Lato"/>
                <a:sym typeface="Lato"/>
              </a:defRPr>
            </a:lvl7pPr>
            <a:lvl8pPr lvl="7" algn="ctr">
              <a:spcBef>
                <a:spcPts val="0"/>
              </a:spcBef>
              <a:spcAft>
                <a:spcPts val="0"/>
              </a:spcAft>
              <a:buSzPts val="10000"/>
              <a:buFont typeface="Lato"/>
              <a:buNone/>
              <a:defRPr sz="10000">
                <a:latin typeface="Lato"/>
                <a:ea typeface="Lato"/>
                <a:cs typeface="Lato"/>
                <a:sym typeface="Lato"/>
              </a:defRPr>
            </a:lvl8pPr>
            <a:lvl9pPr lvl="8" algn="ctr">
              <a:spcBef>
                <a:spcPts val="0"/>
              </a:spcBef>
              <a:spcAft>
                <a:spcPts val="0"/>
              </a:spcAft>
              <a:buSzPts val="10000"/>
              <a:buFont typeface="Lato"/>
              <a:buNone/>
              <a:defRPr sz="10000">
                <a:latin typeface="Lato"/>
                <a:ea typeface="Lato"/>
                <a:cs typeface="Lato"/>
                <a:sym typeface="Lato"/>
              </a:defRPr>
            </a:lvl9pPr>
          </a:lstStyle>
          <a:p>
            <a:r>
              <a:t>xx%</a:t>
            </a:r>
          </a:p>
        </p:txBody>
      </p:sp>
      <p:sp>
        <p:nvSpPr>
          <p:cNvPr id="51" name="Google Shape;51;p11"/>
          <p:cNvSpPr txBox="1">
            <a:spLocks noGrp="1"/>
          </p:cNvSpPr>
          <p:nvPr>
            <p:ph type="body" idx="1"/>
          </p:nvPr>
        </p:nvSpPr>
        <p:spPr>
          <a:xfrm>
            <a:off x="311700" y="2919450"/>
            <a:ext cx="8520600" cy="10716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2" name="Google Shape;52;p11"/>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5"/>
        <p:cNvGrpSpPr/>
        <p:nvPr/>
      </p:nvGrpSpPr>
      <p:grpSpPr>
        <a:xfrm>
          <a:off x="0" y="0"/>
          <a:ext cx="0" cy="0"/>
          <a:chOff x="0" y="0"/>
          <a:chExt cx="0" cy="0"/>
        </a:xfrm>
      </p:grpSpPr>
      <p:grpSp>
        <p:nvGrpSpPr>
          <p:cNvPr id="56" name="Google Shape;56;p13"/>
          <p:cNvGrpSpPr/>
          <p:nvPr/>
        </p:nvGrpSpPr>
        <p:grpSpPr>
          <a:xfrm>
            <a:off x="-313135" y="0"/>
            <a:ext cx="9438086" cy="5139929"/>
            <a:chOff x="-417513" y="0"/>
            <a:chExt cx="12584115" cy="6853238"/>
          </a:xfrm>
        </p:grpSpPr>
        <p:sp>
          <p:nvSpPr>
            <p:cNvPr id="57" name="Google Shape;57;p13"/>
            <p:cNvSpPr/>
            <p:nvPr/>
          </p:nvSpPr>
          <p:spPr>
            <a:xfrm>
              <a:off x="1306513" y="0"/>
              <a:ext cx="3862388" cy="6843712"/>
            </a:xfrm>
            <a:custGeom>
              <a:avLst/>
              <a:gdLst/>
              <a:ahLst/>
              <a:cxnLst/>
              <a:rect l="l" t="t" r="r" b="b"/>
              <a:pathLst>
                <a:path w="813" h="1440" extrusionOk="0">
                  <a:moveTo>
                    <a:pt x="813" y="0"/>
                  </a:moveTo>
                  <a:cubicBezTo>
                    <a:pt x="331" y="221"/>
                    <a:pt x="0" y="1039"/>
                    <a:pt x="435"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10626725" y="9525"/>
              <a:ext cx="1539875" cy="555625"/>
            </a:xfrm>
            <a:custGeom>
              <a:avLst/>
              <a:gdLst/>
              <a:ahLst/>
              <a:cxnLst/>
              <a:rect l="l" t="t" r="r" b="b"/>
              <a:pathLst>
                <a:path w="324" h="117" extrusionOk="0">
                  <a:moveTo>
                    <a:pt x="324" y="117"/>
                  </a:moveTo>
                  <a:cubicBezTo>
                    <a:pt x="223" y="64"/>
                    <a:pt x="107" y="28"/>
                    <a:pt x="0"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10247313" y="5013325"/>
              <a:ext cx="1919288" cy="1830388"/>
            </a:xfrm>
            <a:custGeom>
              <a:avLst/>
              <a:gdLst/>
              <a:ahLst/>
              <a:cxnLst/>
              <a:rect l="l" t="t" r="r" b="b"/>
              <a:pathLst>
                <a:path w="404" h="385" extrusionOk="0">
                  <a:moveTo>
                    <a:pt x="0" y="385"/>
                  </a:moveTo>
                  <a:cubicBezTo>
                    <a:pt x="146" y="272"/>
                    <a:pt x="285" y="142"/>
                    <a:pt x="404"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1120775" y="0"/>
              <a:ext cx="3676651" cy="6843712"/>
            </a:xfrm>
            <a:custGeom>
              <a:avLst/>
              <a:gdLst/>
              <a:ahLst/>
              <a:cxnLst/>
              <a:rect l="l" t="t" r="r" b="b"/>
              <a:pathLst>
                <a:path w="774" h="1440" extrusionOk="0">
                  <a:moveTo>
                    <a:pt x="774" y="0"/>
                  </a:moveTo>
                  <a:cubicBezTo>
                    <a:pt x="312" y="240"/>
                    <a:pt x="0" y="1034"/>
                    <a:pt x="411" y="1440"/>
                  </a:cubicBezTo>
                </a:path>
              </a:pathLst>
            </a:custGeom>
            <a:noFill/>
            <a:ln w="9525" cap="flat" cmpd="sng">
              <a:solidFill>
                <a:schemeClr val="dk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11202988" y="9525"/>
              <a:ext cx="963613" cy="366713"/>
            </a:xfrm>
            <a:custGeom>
              <a:avLst/>
              <a:gdLst/>
              <a:ahLst/>
              <a:cxnLst/>
              <a:rect l="l" t="t" r="r" b="b"/>
              <a:pathLst>
                <a:path w="203" h="77" extrusionOk="0">
                  <a:moveTo>
                    <a:pt x="203" y="77"/>
                  </a:moveTo>
                  <a:cubicBezTo>
                    <a:pt x="138" y="46"/>
                    <a:pt x="68" y="21"/>
                    <a:pt x="0" y="0"/>
                  </a:cubicBezTo>
                </a:path>
              </a:pathLst>
            </a:custGeom>
            <a:noFill/>
            <a:ln w="9525" cap="flat" cmpd="sng">
              <a:solidFill>
                <a:schemeClr val="dk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10494963" y="5275263"/>
              <a:ext cx="1666875" cy="1577975"/>
            </a:xfrm>
            <a:custGeom>
              <a:avLst/>
              <a:gdLst/>
              <a:ahLst/>
              <a:cxnLst/>
              <a:rect l="l" t="t" r="r" b="b"/>
              <a:pathLst>
                <a:path w="351" h="332" extrusionOk="0">
                  <a:moveTo>
                    <a:pt x="0" y="332"/>
                  </a:moveTo>
                  <a:cubicBezTo>
                    <a:pt x="125" y="232"/>
                    <a:pt x="245" y="121"/>
                    <a:pt x="351" y="0"/>
                  </a:cubicBezTo>
                </a:path>
              </a:pathLst>
            </a:custGeom>
            <a:noFill/>
            <a:ln w="9525" cap="flat" cmpd="sng">
              <a:solidFill>
                <a:schemeClr val="dk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3"/>
            <p:cNvSpPr/>
            <p:nvPr/>
          </p:nvSpPr>
          <p:spPr>
            <a:xfrm>
              <a:off x="1001713" y="0"/>
              <a:ext cx="3621089" cy="6843712"/>
            </a:xfrm>
            <a:custGeom>
              <a:avLst/>
              <a:gdLst/>
              <a:ahLst/>
              <a:cxnLst/>
              <a:rect l="l" t="t" r="r" b="b"/>
              <a:pathLst>
                <a:path w="762" h="1440" extrusionOk="0">
                  <a:moveTo>
                    <a:pt x="762" y="0"/>
                  </a:moveTo>
                  <a:cubicBezTo>
                    <a:pt x="308" y="245"/>
                    <a:pt x="0" y="1033"/>
                    <a:pt x="403"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a:off x="11501438" y="9525"/>
              <a:ext cx="665163" cy="257175"/>
            </a:xfrm>
            <a:custGeom>
              <a:avLst/>
              <a:gdLst/>
              <a:ahLst/>
              <a:cxnLst/>
              <a:rect l="l" t="t" r="r" b="b"/>
              <a:pathLst>
                <a:path w="140" h="54" extrusionOk="0">
                  <a:moveTo>
                    <a:pt x="140" y="54"/>
                  </a:moveTo>
                  <a:cubicBezTo>
                    <a:pt x="95" y="34"/>
                    <a:pt x="48" y="16"/>
                    <a:pt x="0"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a:off x="10641013" y="5408613"/>
              <a:ext cx="1525588" cy="1435100"/>
            </a:xfrm>
            <a:custGeom>
              <a:avLst/>
              <a:gdLst/>
              <a:ahLst/>
              <a:cxnLst/>
              <a:rect l="l" t="t" r="r" b="b"/>
              <a:pathLst>
                <a:path w="321" h="302" extrusionOk="0">
                  <a:moveTo>
                    <a:pt x="0" y="302"/>
                  </a:moveTo>
                  <a:cubicBezTo>
                    <a:pt x="114" y="210"/>
                    <a:pt x="223" y="109"/>
                    <a:pt x="321"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a:off x="1001713" y="0"/>
              <a:ext cx="3244849" cy="6843712"/>
            </a:xfrm>
            <a:custGeom>
              <a:avLst/>
              <a:gdLst/>
              <a:ahLst/>
              <a:cxnLst/>
              <a:rect l="l" t="t" r="r" b="b"/>
              <a:pathLst>
                <a:path w="683" h="1440" extrusionOk="0">
                  <a:moveTo>
                    <a:pt x="683" y="0"/>
                  </a:moveTo>
                  <a:cubicBezTo>
                    <a:pt x="258" y="256"/>
                    <a:pt x="0" y="1041"/>
                    <a:pt x="355"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a:off x="10802938" y="5518150"/>
              <a:ext cx="1363663" cy="1325563"/>
            </a:xfrm>
            <a:custGeom>
              <a:avLst/>
              <a:gdLst/>
              <a:ahLst/>
              <a:cxnLst/>
              <a:rect l="l" t="t" r="r" b="b"/>
              <a:pathLst>
                <a:path w="287" h="279" extrusionOk="0">
                  <a:moveTo>
                    <a:pt x="0" y="279"/>
                  </a:moveTo>
                  <a:cubicBezTo>
                    <a:pt x="101" y="193"/>
                    <a:pt x="198" y="100"/>
                    <a:pt x="287"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a:off x="889000" y="0"/>
              <a:ext cx="3230563" cy="6843712"/>
            </a:xfrm>
            <a:custGeom>
              <a:avLst/>
              <a:gdLst/>
              <a:ahLst/>
              <a:cxnLst/>
              <a:rect l="l" t="t" r="r" b="b"/>
              <a:pathLst>
                <a:path w="680" h="1440" extrusionOk="0">
                  <a:moveTo>
                    <a:pt x="680" y="0"/>
                  </a:moveTo>
                  <a:cubicBezTo>
                    <a:pt x="257" y="265"/>
                    <a:pt x="0" y="1026"/>
                    <a:pt x="337"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a:off x="10979150" y="5694363"/>
              <a:ext cx="1187450" cy="1149350"/>
            </a:xfrm>
            <a:custGeom>
              <a:avLst/>
              <a:gdLst/>
              <a:ahLst/>
              <a:cxnLst/>
              <a:rect l="l" t="t" r="r" b="b"/>
              <a:pathLst>
                <a:path w="250" h="242" extrusionOk="0">
                  <a:moveTo>
                    <a:pt x="0" y="242"/>
                  </a:moveTo>
                  <a:cubicBezTo>
                    <a:pt x="88" y="166"/>
                    <a:pt x="172" y="85"/>
                    <a:pt x="250"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a:off x="484188" y="0"/>
              <a:ext cx="3421064" cy="6843712"/>
            </a:xfrm>
            <a:custGeom>
              <a:avLst/>
              <a:gdLst/>
              <a:ahLst/>
              <a:cxnLst/>
              <a:rect l="l" t="t" r="r" b="b"/>
              <a:pathLst>
                <a:path w="720" h="1440" extrusionOk="0">
                  <a:moveTo>
                    <a:pt x="720" y="0"/>
                  </a:moveTo>
                  <a:cubicBezTo>
                    <a:pt x="316" y="282"/>
                    <a:pt x="0" y="1018"/>
                    <a:pt x="362"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a:off x="11287125" y="6049963"/>
              <a:ext cx="879475" cy="793750"/>
            </a:xfrm>
            <a:custGeom>
              <a:avLst/>
              <a:gdLst/>
              <a:ahLst/>
              <a:cxnLst/>
              <a:rect l="l" t="t" r="r" b="b"/>
              <a:pathLst>
                <a:path w="185" h="167" extrusionOk="0">
                  <a:moveTo>
                    <a:pt x="0" y="167"/>
                  </a:moveTo>
                  <a:cubicBezTo>
                    <a:pt x="63" y="114"/>
                    <a:pt x="125" y="58"/>
                    <a:pt x="185"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598488" y="0"/>
              <a:ext cx="2717799" cy="6843712"/>
            </a:xfrm>
            <a:custGeom>
              <a:avLst/>
              <a:gdLst/>
              <a:ahLst/>
              <a:cxnLst/>
              <a:rect l="l" t="t" r="r" b="b"/>
              <a:pathLst>
                <a:path w="572" h="1440" extrusionOk="0">
                  <a:moveTo>
                    <a:pt x="572" y="0"/>
                  </a:moveTo>
                  <a:cubicBezTo>
                    <a:pt x="213" y="320"/>
                    <a:pt x="0" y="979"/>
                    <a:pt x="164" y="1440"/>
                  </a:cubicBezTo>
                </a:path>
              </a:pathLst>
            </a:custGeom>
            <a:noFill/>
            <a:ln w="12700" cap="flat" cmpd="sng">
              <a:solidFill>
                <a:schemeClr val="dk1">
                  <a:alpha val="20000"/>
                </a:schemeClr>
              </a:solidFill>
              <a:prstDash val="dashDot"/>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a:off x="261938" y="0"/>
              <a:ext cx="2944812" cy="6843712"/>
            </a:xfrm>
            <a:custGeom>
              <a:avLst/>
              <a:gdLst/>
              <a:ahLst/>
              <a:cxnLst/>
              <a:rect l="l" t="t" r="r" b="b"/>
              <a:pathLst>
                <a:path w="620" h="1440" extrusionOk="0">
                  <a:moveTo>
                    <a:pt x="620" y="0"/>
                  </a:moveTo>
                  <a:cubicBezTo>
                    <a:pt x="248" y="325"/>
                    <a:pt x="0" y="960"/>
                    <a:pt x="186" y="1440"/>
                  </a:cubicBezTo>
                </a:path>
              </a:pathLst>
            </a:custGeom>
            <a:noFill/>
            <a:ln w="9525" cap="flat" cmpd="sng">
              <a:solidFill>
                <a:schemeClr val="dk1">
                  <a:alpha val="20000"/>
                </a:schemeClr>
              </a:solidFill>
              <a:prstDash val="lg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a:off x="-417513" y="0"/>
              <a:ext cx="2403475" cy="6843712"/>
            </a:xfrm>
            <a:custGeom>
              <a:avLst/>
              <a:gdLst/>
              <a:ahLst/>
              <a:cxnLst/>
              <a:rect l="l" t="t" r="r" b="b"/>
              <a:pathLst>
                <a:path w="506" h="1440" extrusionOk="0">
                  <a:moveTo>
                    <a:pt x="506" y="0"/>
                  </a:moveTo>
                  <a:cubicBezTo>
                    <a:pt x="109" y="356"/>
                    <a:pt x="0" y="943"/>
                    <a:pt x="171"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a:off x="14288" y="9525"/>
              <a:ext cx="1771650" cy="3198813"/>
            </a:xfrm>
            <a:custGeom>
              <a:avLst/>
              <a:gdLst/>
              <a:ahLst/>
              <a:cxnLst/>
              <a:rect l="l" t="t" r="r" b="b"/>
              <a:pathLst>
                <a:path w="373" h="673" extrusionOk="0">
                  <a:moveTo>
                    <a:pt x="373" y="0"/>
                  </a:moveTo>
                  <a:cubicBezTo>
                    <a:pt x="175" y="183"/>
                    <a:pt x="51" y="409"/>
                    <a:pt x="0" y="673"/>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a:off x="4763" y="6016625"/>
              <a:ext cx="214313" cy="827088"/>
            </a:xfrm>
            <a:custGeom>
              <a:avLst/>
              <a:gdLst/>
              <a:ahLst/>
              <a:cxnLst/>
              <a:rect l="l" t="t" r="r" b="b"/>
              <a:pathLst>
                <a:path w="45" h="174" extrusionOk="0">
                  <a:moveTo>
                    <a:pt x="0" y="0"/>
                  </a:moveTo>
                  <a:cubicBezTo>
                    <a:pt x="11" y="59"/>
                    <a:pt x="26" y="118"/>
                    <a:pt x="45" y="174"/>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a:off x="14288" y="0"/>
              <a:ext cx="1562100" cy="2228850"/>
            </a:xfrm>
            <a:custGeom>
              <a:avLst/>
              <a:gdLst/>
              <a:ahLst/>
              <a:cxnLst/>
              <a:rect l="l" t="t" r="r" b="b"/>
              <a:pathLst>
                <a:path w="329" h="469" extrusionOk="0">
                  <a:moveTo>
                    <a:pt x="329" y="0"/>
                  </a:moveTo>
                  <a:cubicBezTo>
                    <a:pt x="189" y="133"/>
                    <a:pt x="69" y="288"/>
                    <a:pt x="0" y="469"/>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78" name="Google Shape;78;p13"/>
          <p:cNvGrpSpPr/>
          <p:nvPr/>
        </p:nvGrpSpPr>
        <p:grpSpPr>
          <a:xfrm>
            <a:off x="600108" y="1274692"/>
            <a:ext cx="2755944" cy="2602816"/>
            <a:chOff x="697883" y="1816768"/>
            <a:chExt cx="3674592" cy="3470421"/>
          </a:xfrm>
        </p:grpSpPr>
        <p:sp>
          <p:nvSpPr>
            <p:cNvPr id="79" name="Google Shape;79;p13"/>
            <p:cNvSpPr/>
            <p:nvPr/>
          </p:nvSpPr>
          <p:spPr>
            <a:xfrm>
              <a:off x="697883" y="1816768"/>
              <a:ext cx="3674400" cy="5028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rot="10800000">
              <a:off x="2380312" y="5014789"/>
              <a:ext cx="315900" cy="272400"/>
            </a:xfrm>
            <a:prstGeom prst="triangl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a:off x="704075" y="2392840"/>
              <a:ext cx="3668400" cy="2624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 name="Google Shape;82;p13"/>
          <p:cNvSpPr txBox="1">
            <a:spLocks noGrp="1"/>
          </p:cNvSpPr>
          <p:nvPr>
            <p:ph type="title"/>
          </p:nvPr>
        </p:nvSpPr>
        <p:spPr>
          <a:xfrm>
            <a:off x="666474" y="1762444"/>
            <a:ext cx="2624100" cy="1842300"/>
          </a:xfrm>
          <a:prstGeom prst="rect">
            <a:avLst/>
          </a:prstGeom>
          <a:noFill/>
          <a:ln>
            <a:noFill/>
          </a:ln>
        </p:spPr>
        <p:txBody>
          <a:bodyPr spcFirstLastPara="1" wrap="square" lIns="228600" tIns="228600" rIns="228600" bIns="228600" anchor="ctr" anchorCtr="0">
            <a:noAutofit/>
          </a:bodyPr>
          <a:lstStyle>
            <a:lvl1pPr lvl="0" algn="ctr" rtl="0">
              <a:lnSpc>
                <a:spcPct val="85000"/>
              </a:lnSpc>
              <a:spcBef>
                <a:spcPts val="0"/>
              </a:spcBef>
              <a:spcAft>
                <a:spcPts val="0"/>
              </a:spcAft>
              <a:buClr>
                <a:srgbClr val="FFFEFF"/>
              </a:buClr>
              <a:buSzPts val="4000"/>
              <a:buFont typeface="Calibri"/>
              <a:buNone/>
              <a:defRPr>
                <a:solidFill>
                  <a:srgbClr val="FFFEFF"/>
                </a:solidFill>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83" name="Google Shape;83;p13"/>
          <p:cNvSpPr txBox="1">
            <a:spLocks noGrp="1"/>
          </p:cNvSpPr>
          <p:nvPr>
            <p:ph type="body" idx="1"/>
          </p:nvPr>
        </p:nvSpPr>
        <p:spPr>
          <a:xfrm>
            <a:off x="3838836" y="602389"/>
            <a:ext cx="4711500" cy="3936600"/>
          </a:xfrm>
          <a:prstGeom prst="rect">
            <a:avLst/>
          </a:prstGeom>
          <a:noFill/>
          <a:ln>
            <a:noFill/>
          </a:ln>
        </p:spPr>
        <p:txBody>
          <a:bodyPr spcFirstLastPara="1" wrap="square" lIns="91425" tIns="45700" rIns="91425" bIns="45700" anchor="ctr" anchorCtr="0">
            <a:noAutofit/>
          </a:bodyPr>
          <a:lstStyle>
            <a:lvl1pPr marL="457200" lvl="0" indent="-354330" algn="l" rtl="0">
              <a:lnSpc>
                <a:spcPct val="120000"/>
              </a:lnSpc>
              <a:spcBef>
                <a:spcPts val="1000"/>
              </a:spcBef>
              <a:spcAft>
                <a:spcPts val="0"/>
              </a:spcAft>
              <a:buSzPts val="1980"/>
              <a:buChar char="●"/>
              <a:defRPr/>
            </a:lvl1pPr>
            <a:lvl2pPr marL="914400" lvl="1" indent="-354330" algn="l" rtl="0">
              <a:lnSpc>
                <a:spcPct val="120000"/>
              </a:lnSpc>
              <a:spcBef>
                <a:spcPts val="1600"/>
              </a:spcBef>
              <a:spcAft>
                <a:spcPts val="0"/>
              </a:spcAft>
              <a:buSzPts val="1980"/>
              <a:buChar char="○"/>
              <a:defRPr/>
            </a:lvl2pPr>
            <a:lvl3pPr marL="1371600" lvl="2" indent="-354330" algn="l" rtl="0">
              <a:lnSpc>
                <a:spcPct val="120000"/>
              </a:lnSpc>
              <a:spcBef>
                <a:spcPts val="1600"/>
              </a:spcBef>
              <a:spcAft>
                <a:spcPts val="0"/>
              </a:spcAft>
              <a:buSzPts val="1980"/>
              <a:buChar char="■"/>
              <a:defRPr/>
            </a:lvl3pPr>
            <a:lvl4pPr marL="1828800" lvl="3" indent="-354330" algn="l" rtl="0">
              <a:lnSpc>
                <a:spcPct val="120000"/>
              </a:lnSpc>
              <a:spcBef>
                <a:spcPts val="1600"/>
              </a:spcBef>
              <a:spcAft>
                <a:spcPts val="0"/>
              </a:spcAft>
              <a:buSzPts val="1980"/>
              <a:buChar char="●"/>
              <a:defRPr/>
            </a:lvl4pPr>
            <a:lvl5pPr marL="2286000" lvl="4" indent="-354329" algn="l" rtl="0">
              <a:lnSpc>
                <a:spcPct val="120000"/>
              </a:lnSpc>
              <a:spcBef>
                <a:spcPts val="1600"/>
              </a:spcBef>
              <a:spcAft>
                <a:spcPts val="0"/>
              </a:spcAft>
              <a:buSzPts val="1980"/>
              <a:buChar char="○"/>
              <a:defRPr/>
            </a:lvl5pPr>
            <a:lvl6pPr marL="2743200" lvl="5" indent="-354329" algn="l" rtl="0">
              <a:lnSpc>
                <a:spcPct val="120000"/>
              </a:lnSpc>
              <a:spcBef>
                <a:spcPts val="1600"/>
              </a:spcBef>
              <a:spcAft>
                <a:spcPts val="0"/>
              </a:spcAft>
              <a:buSzPts val="1980"/>
              <a:buChar char="■"/>
              <a:defRPr/>
            </a:lvl6pPr>
            <a:lvl7pPr marL="3200400" lvl="6" indent="-354329" algn="l" rtl="0">
              <a:lnSpc>
                <a:spcPct val="120000"/>
              </a:lnSpc>
              <a:spcBef>
                <a:spcPts val="1600"/>
              </a:spcBef>
              <a:spcAft>
                <a:spcPts val="0"/>
              </a:spcAft>
              <a:buSzPts val="1980"/>
              <a:buChar char="●"/>
              <a:defRPr/>
            </a:lvl7pPr>
            <a:lvl8pPr marL="3657600" lvl="7" indent="-354329" algn="l" rtl="0">
              <a:lnSpc>
                <a:spcPct val="120000"/>
              </a:lnSpc>
              <a:spcBef>
                <a:spcPts val="1600"/>
              </a:spcBef>
              <a:spcAft>
                <a:spcPts val="0"/>
              </a:spcAft>
              <a:buSzPts val="1980"/>
              <a:buChar char="○"/>
              <a:defRPr/>
            </a:lvl8pPr>
            <a:lvl9pPr marL="4114800" lvl="8" indent="-354329" algn="l" rtl="0">
              <a:lnSpc>
                <a:spcPct val="120000"/>
              </a:lnSpc>
              <a:spcBef>
                <a:spcPts val="1600"/>
              </a:spcBef>
              <a:spcAft>
                <a:spcPts val="1600"/>
              </a:spcAft>
              <a:buSzPts val="1980"/>
              <a:buChar char="■"/>
              <a:defRPr/>
            </a:lvl9pPr>
          </a:lstStyle>
          <a:p>
            <a:endParaRPr/>
          </a:p>
        </p:txBody>
      </p:sp>
      <p:sp>
        <p:nvSpPr>
          <p:cNvPr id="84" name="Google Shape;84;p13"/>
          <p:cNvSpPr txBox="1">
            <a:spLocks noGrp="1"/>
          </p:cNvSpPr>
          <p:nvPr>
            <p:ph type="dt" idx="10"/>
          </p:nvPr>
        </p:nvSpPr>
        <p:spPr>
          <a:xfrm>
            <a:off x="603504" y="240030"/>
            <a:ext cx="2743200" cy="2400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5" name="Google Shape;85;p13"/>
          <p:cNvSpPr txBox="1">
            <a:spLocks noGrp="1"/>
          </p:cNvSpPr>
          <p:nvPr>
            <p:ph type="ftr" idx="11"/>
          </p:nvPr>
        </p:nvSpPr>
        <p:spPr>
          <a:xfrm>
            <a:off x="603504" y="4670298"/>
            <a:ext cx="7941600" cy="240000"/>
          </a:xfrm>
          <a:prstGeom prst="rect">
            <a:avLst/>
          </a:prstGeom>
          <a:noFill/>
          <a:ln>
            <a:noFill/>
          </a:ln>
        </p:spPr>
        <p:txBody>
          <a:bodyPr spcFirstLastPara="1" wrap="square" lIns="91425" tIns="45700" rIns="91425" bIns="45700" anchor="ctr" anchorCtr="0">
            <a:noAutofit/>
          </a:bodyPr>
          <a:lstStyle>
            <a:lvl1pPr lvl="0" algn="r" rtl="0">
              <a:lnSpc>
                <a:spcPct val="100000"/>
              </a:lnSpc>
              <a:spcBef>
                <a:spcPts val="0"/>
              </a:spcBef>
              <a:spcAft>
                <a:spcPts val="0"/>
              </a:spcAft>
              <a:buSzPts val="14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86" name="Google Shape;86;p13"/>
          <p:cNvSpPr txBox="1">
            <a:spLocks noGrp="1"/>
          </p:cNvSpPr>
          <p:nvPr>
            <p:ph type="sldNum" idx="12"/>
          </p:nvPr>
        </p:nvSpPr>
        <p:spPr>
          <a:xfrm>
            <a:off x="7852410" y="240030"/>
            <a:ext cx="685800" cy="240000"/>
          </a:xfrm>
          <a:prstGeom prst="rect">
            <a:avLst/>
          </a:prstGeom>
          <a:noFill/>
          <a:ln>
            <a:noFill/>
          </a:ln>
        </p:spPr>
        <p:txBody>
          <a:bodyPr spcFirstLastPara="1" wrap="square" lIns="91425" tIns="45700" rIns="91425" bIns="45700" anchor="ctr" anchorCtr="0">
            <a:noAutofit/>
          </a:bodyPr>
          <a:lstStyle>
            <a:lvl1pPr marL="0" lvl="0" indent="0" algn="r" rtl="0">
              <a:lnSpc>
                <a:spcPct val="100000"/>
              </a:lnSpc>
              <a:spcBef>
                <a:spcPts val="0"/>
              </a:spcBef>
              <a:spcAft>
                <a:spcPts val="0"/>
              </a:spcAft>
              <a:buNone/>
              <a:defRPr/>
            </a:lvl1pPr>
            <a:lvl2pPr marL="0" lvl="1" indent="0" algn="r" rtl="0">
              <a:lnSpc>
                <a:spcPct val="100000"/>
              </a:lnSpc>
              <a:spcBef>
                <a:spcPts val="0"/>
              </a:spcBef>
              <a:spcAft>
                <a:spcPts val="0"/>
              </a:spcAft>
              <a:buNone/>
              <a:defRPr/>
            </a:lvl2pPr>
            <a:lvl3pPr marL="0" lvl="2" indent="0" algn="r" rtl="0">
              <a:lnSpc>
                <a:spcPct val="100000"/>
              </a:lnSpc>
              <a:spcBef>
                <a:spcPts val="0"/>
              </a:spcBef>
              <a:spcAft>
                <a:spcPts val="0"/>
              </a:spcAft>
              <a:buNone/>
              <a:defRPr/>
            </a:lvl3pPr>
            <a:lvl4pPr marL="0" lvl="3" indent="0" algn="r" rtl="0">
              <a:lnSpc>
                <a:spcPct val="100000"/>
              </a:lnSpc>
              <a:spcBef>
                <a:spcPts val="0"/>
              </a:spcBef>
              <a:spcAft>
                <a:spcPts val="0"/>
              </a:spcAft>
              <a:buNone/>
              <a:defRPr/>
            </a:lvl4pPr>
            <a:lvl5pPr marL="0" lvl="4" indent="0" algn="r" rtl="0">
              <a:lnSpc>
                <a:spcPct val="100000"/>
              </a:lnSpc>
              <a:spcBef>
                <a:spcPts val="0"/>
              </a:spcBef>
              <a:spcAft>
                <a:spcPts val="0"/>
              </a:spcAft>
              <a:buNone/>
              <a:defRPr/>
            </a:lvl5pPr>
            <a:lvl6pPr marL="0" lvl="5" indent="0" algn="r" rtl="0">
              <a:lnSpc>
                <a:spcPct val="100000"/>
              </a:lnSpc>
              <a:spcBef>
                <a:spcPts val="0"/>
              </a:spcBef>
              <a:spcAft>
                <a:spcPts val="0"/>
              </a:spcAft>
              <a:buNone/>
              <a:defRPr/>
            </a:lvl6pPr>
            <a:lvl7pPr marL="0" lvl="6" indent="0" algn="r" rtl="0">
              <a:lnSpc>
                <a:spcPct val="100000"/>
              </a:lnSpc>
              <a:spcBef>
                <a:spcPts val="0"/>
              </a:spcBef>
              <a:spcAft>
                <a:spcPts val="0"/>
              </a:spcAft>
              <a:buNone/>
              <a:defRPr/>
            </a:lvl7pPr>
            <a:lvl8pPr marL="0" lvl="7" indent="0" algn="r" rtl="0">
              <a:lnSpc>
                <a:spcPct val="100000"/>
              </a:lnSpc>
              <a:spcBef>
                <a:spcPts val="0"/>
              </a:spcBef>
              <a:spcAft>
                <a:spcPts val="0"/>
              </a:spcAft>
              <a:buNone/>
              <a:defRPr/>
            </a:lvl8pPr>
            <a:lvl9pPr marL="0" lvl="8" indent="0" algn="r" rtl="0">
              <a:lnSpc>
                <a:spcPct val="100000"/>
              </a:lnSpc>
              <a:spcBef>
                <a:spcPts val="0"/>
              </a:spcBef>
              <a:spcAft>
                <a:spcPts val="0"/>
              </a:spcAft>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509550" y="1423875"/>
            <a:ext cx="8124900" cy="17982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lgn="ctr">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17" name="Google Shape;17;p3"/>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2" name="Google Shape;22;p4"/>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7" name="Google Shape;27;p5"/>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a:endParaRPr/>
          </a:p>
        </p:txBody>
      </p:sp>
      <p:sp>
        <p:nvSpPr>
          <p:cNvPr id="30" name="Google Shape;30;p6"/>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91378"/>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7"/>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dk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4800"/>
              <a:buFont typeface="Lato"/>
              <a:buNone/>
              <a:defRPr sz="4800" b="0">
                <a:solidFill>
                  <a:schemeClr val="lt1"/>
                </a:solidFill>
                <a:latin typeface="Lato"/>
                <a:ea typeface="Lato"/>
                <a:cs typeface="Lato"/>
                <a:sym typeface="Lato"/>
              </a:defRPr>
            </a:lvl1pPr>
            <a:lvl2pPr lvl="1">
              <a:spcBef>
                <a:spcPts val="0"/>
              </a:spcBef>
              <a:spcAft>
                <a:spcPts val="0"/>
              </a:spcAft>
              <a:buClr>
                <a:schemeClr val="lt1"/>
              </a:buClr>
              <a:buSzPts val="4800"/>
              <a:buFont typeface="Lato"/>
              <a:buNone/>
              <a:defRPr sz="4800" b="0">
                <a:solidFill>
                  <a:schemeClr val="lt1"/>
                </a:solidFill>
                <a:latin typeface="Lato"/>
                <a:ea typeface="Lato"/>
                <a:cs typeface="Lato"/>
                <a:sym typeface="Lato"/>
              </a:defRPr>
            </a:lvl2pPr>
            <a:lvl3pPr lvl="2">
              <a:spcBef>
                <a:spcPts val="0"/>
              </a:spcBef>
              <a:spcAft>
                <a:spcPts val="0"/>
              </a:spcAft>
              <a:buClr>
                <a:schemeClr val="lt1"/>
              </a:buClr>
              <a:buSzPts val="4800"/>
              <a:buFont typeface="Lato"/>
              <a:buNone/>
              <a:defRPr sz="4800" b="0">
                <a:solidFill>
                  <a:schemeClr val="lt1"/>
                </a:solidFill>
                <a:latin typeface="Lato"/>
                <a:ea typeface="Lato"/>
                <a:cs typeface="Lato"/>
                <a:sym typeface="Lato"/>
              </a:defRPr>
            </a:lvl3pPr>
            <a:lvl4pPr lvl="3">
              <a:spcBef>
                <a:spcPts val="0"/>
              </a:spcBef>
              <a:spcAft>
                <a:spcPts val="0"/>
              </a:spcAft>
              <a:buClr>
                <a:schemeClr val="lt1"/>
              </a:buClr>
              <a:buSzPts val="4800"/>
              <a:buFont typeface="Lato"/>
              <a:buNone/>
              <a:defRPr sz="4800" b="0">
                <a:solidFill>
                  <a:schemeClr val="lt1"/>
                </a:solidFill>
                <a:latin typeface="Lato"/>
                <a:ea typeface="Lato"/>
                <a:cs typeface="Lato"/>
                <a:sym typeface="Lato"/>
              </a:defRPr>
            </a:lvl4pPr>
            <a:lvl5pPr lvl="4">
              <a:spcBef>
                <a:spcPts val="0"/>
              </a:spcBef>
              <a:spcAft>
                <a:spcPts val="0"/>
              </a:spcAft>
              <a:buClr>
                <a:schemeClr val="lt1"/>
              </a:buClr>
              <a:buSzPts val="4800"/>
              <a:buFont typeface="Lato"/>
              <a:buNone/>
              <a:defRPr sz="4800" b="0">
                <a:solidFill>
                  <a:schemeClr val="lt1"/>
                </a:solidFill>
                <a:latin typeface="Lato"/>
                <a:ea typeface="Lato"/>
                <a:cs typeface="Lato"/>
                <a:sym typeface="Lato"/>
              </a:defRPr>
            </a:lvl5pPr>
            <a:lvl6pPr lvl="5">
              <a:spcBef>
                <a:spcPts val="0"/>
              </a:spcBef>
              <a:spcAft>
                <a:spcPts val="0"/>
              </a:spcAft>
              <a:buClr>
                <a:schemeClr val="lt1"/>
              </a:buClr>
              <a:buSzPts val="4800"/>
              <a:buFont typeface="Lato"/>
              <a:buNone/>
              <a:defRPr sz="4800" b="0">
                <a:solidFill>
                  <a:schemeClr val="lt1"/>
                </a:solidFill>
                <a:latin typeface="Lato"/>
                <a:ea typeface="Lato"/>
                <a:cs typeface="Lato"/>
                <a:sym typeface="Lato"/>
              </a:defRPr>
            </a:lvl6pPr>
            <a:lvl7pPr lvl="6">
              <a:spcBef>
                <a:spcPts val="0"/>
              </a:spcBef>
              <a:spcAft>
                <a:spcPts val="0"/>
              </a:spcAft>
              <a:buClr>
                <a:schemeClr val="lt1"/>
              </a:buClr>
              <a:buSzPts val="4800"/>
              <a:buFont typeface="Lato"/>
              <a:buNone/>
              <a:defRPr sz="4800" b="0">
                <a:solidFill>
                  <a:schemeClr val="lt1"/>
                </a:solidFill>
                <a:latin typeface="Lato"/>
                <a:ea typeface="Lato"/>
                <a:cs typeface="Lato"/>
                <a:sym typeface="Lato"/>
              </a:defRPr>
            </a:lvl7pPr>
            <a:lvl8pPr lvl="7">
              <a:spcBef>
                <a:spcPts val="0"/>
              </a:spcBef>
              <a:spcAft>
                <a:spcPts val="0"/>
              </a:spcAft>
              <a:buClr>
                <a:schemeClr val="lt1"/>
              </a:buClr>
              <a:buSzPts val="4800"/>
              <a:buFont typeface="Lato"/>
              <a:buNone/>
              <a:defRPr sz="4800" b="0">
                <a:solidFill>
                  <a:schemeClr val="lt1"/>
                </a:solidFill>
                <a:latin typeface="Lato"/>
                <a:ea typeface="Lato"/>
                <a:cs typeface="Lato"/>
                <a:sym typeface="Lato"/>
              </a:defRPr>
            </a:lvl8pPr>
            <a:lvl9pPr lvl="8">
              <a:spcBef>
                <a:spcPts val="0"/>
              </a:spcBef>
              <a:spcAft>
                <a:spcPts val="0"/>
              </a:spcAft>
              <a:buClr>
                <a:schemeClr val="lt1"/>
              </a:buClr>
              <a:buSzPts val="4800"/>
              <a:buFont typeface="Lato"/>
              <a:buNone/>
              <a:defRPr sz="4800" b="0">
                <a:solidFill>
                  <a:schemeClr val="lt1"/>
                </a:solidFill>
                <a:latin typeface="Lato"/>
                <a:ea typeface="Lato"/>
                <a:cs typeface="Lato"/>
                <a:sym typeface="Lato"/>
              </a:defRPr>
            </a:lvl9pPr>
          </a:lstStyle>
          <a:p>
            <a:endParaRPr/>
          </a:p>
        </p:txBody>
      </p:sp>
      <p:sp>
        <p:nvSpPr>
          <p:cNvPr id="37" name="Google Shape;37;p8"/>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1" name="Google Shape;41;p9"/>
          <p:cNvSpPr txBox="1">
            <a:spLocks noGrp="1"/>
          </p:cNvSpPr>
          <p:nvPr>
            <p:ph type="title"/>
          </p:nvPr>
        </p:nvSpPr>
        <p:spPr>
          <a:xfrm>
            <a:off x="265500" y="1107950"/>
            <a:ext cx="4045200" cy="16836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845201"/>
            <a:ext cx="4045200" cy="134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7" name="Google Shape;47;p10"/>
          <p:cNvSpPr txBox="1">
            <a:spLocks noGrp="1"/>
          </p:cNvSpPr>
          <p:nvPr>
            <p:ph type="sldNum" idx="12"/>
          </p:nvPr>
        </p:nvSpPr>
        <p:spPr>
          <a:xfrm>
            <a:off x="8490250" y="4681009"/>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coral">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91350"/>
            <a:ext cx="8520600" cy="6261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sz="3200" b="1">
                <a:solidFill>
                  <a:schemeClr val="dk1"/>
                </a:solidFill>
                <a:latin typeface="Playfair Display"/>
                <a:ea typeface="Playfair Display"/>
                <a:cs typeface="Playfair Display"/>
                <a:sym typeface="Playfair Displ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marL="914400" lvl="1"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0"/>
        <p:cNvGrpSpPr/>
        <p:nvPr/>
      </p:nvGrpSpPr>
      <p:grpSpPr>
        <a:xfrm>
          <a:off x="0" y="0"/>
          <a:ext cx="0" cy="0"/>
          <a:chOff x="0" y="0"/>
          <a:chExt cx="0" cy="0"/>
        </a:xfrm>
      </p:grpSpPr>
      <p:sp>
        <p:nvSpPr>
          <p:cNvPr id="91" name="Google Shape;91;p14"/>
          <p:cNvSpPr/>
          <p:nvPr/>
        </p:nvSpPr>
        <p:spPr>
          <a:xfrm>
            <a:off x="14094" y="0"/>
            <a:ext cx="9129906" cy="5143499"/>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nvGrpSpPr>
          <p:cNvPr id="92" name="Google Shape;92;p14"/>
          <p:cNvGrpSpPr/>
          <p:nvPr/>
        </p:nvGrpSpPr>
        <p:grpSpPr>
          <a:xfrm>
            <a:off x="-247255" y="-44532"/>
            <a:ext cx="9386886" cy="5192848"/>
            <a:chOff x="-329674" y="-51881"/>
            <a:chExt cx="12515851" cy="6923798"/>
          </a:xfrm>
        </p:grpSpPr>
        <p:sp>
          <p:nvSpPr>
            <p:cNvPr id="93" name="Google Shape;93;p14"/>
            <p:cNvSpPr/>
            <p:nvPr/>
          </p:nvSpPr>
          <p:spPr>
            <a:xfrm>
              <a:off x="-329674" y="1298404"/>
              <a:ext cx="9702800" cy="5573512"/>
            </a:xfrm>
            <a:custGeom>
              <a:avLst/>
              <a:gdLst/>
              <a:ahLst/>
              <a:cxnLst/>
              <a:rect l="l" t="t" r="r" b="b"/>
              <a:pathLst>
                <a:path w="2038" h="1169" extrusionOk="0">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4"/>
            <p:cNvSpPr/>
            <p:nvPr/>
          </p:nvSpPr>
          <p:spPr>
            <a:xfrm>
              <a:off x="670451" y="2018236"/>
              <a:ext cx="7373938" cy="4848892"/>
            </a:xfrm>
            <a:custGeom>
              <a:avLst/>
              <a:gdLst/>
              <a:ahLst/>
              <a:cxnLst/>
              <a:rect l="l" t="t" r="r" b="b"/>
              <a:pathLst>
                <a:path w="1549" h="1017" extrusionOk="0">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4"/>
            <p:cNvSpPr/>
            <p:nvPr/>
          </p:nvSpPr>
          <p:spPr>
            <a:xfrm>
              <a:off x="251351" y="1788400"/>
              <a:ext cx="8035925" cy="5083516"/>
            </a:xfrm>
            <a:custGeom>
              <a:avLst/>
              <a:gdLst/>
              <a:ahLst/>
              <a:cxnLst/>
              <a:rect l="l" t="t" r="r" b="b"/>
              <a:pathLst>
                <a:path w="1688" h="1066" extrusionOk="0">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cmpd="sng">
              <a:solidFill>
                <a:schemeClr val="lt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4"/>
            <p:cNvSpPr/>
            <p:nvPr/>
          </p:nvSpPr>
          <p:spPr>
            <a:xfrm>
              <a:off x="-1061" y="549842"/>
              <a:ext cx="10334625" cy="6322075"/>
            </a:xfrm>
            <a:custGeom>
              <a:avLst/>
              <a:gdLst/>
              <a:ahLst/>
              <a:cxnLst/>
              <a:rect l="l" t="t" r="r" b="b"/>
              <a:pathLst>
                <a:path w="2171" h="1326" extrusionOk="0">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4"/>
            <p:cNvSpPr/>
            <p:nvPr/>
          </p:nvSpPr>
          <p:spPr>
            <a:xfrm>
              <a:off x="3701" y="6186246"/>
              <a:ext cx="504825" cy="681527"/>
            </a:xfrm>
            <a:custGeom>
              <a:avLst/>
              <a:gdLst/>
              <a:ahLst/>
              <a:cxnLst/>
              <a:rect l="l" t="t" r="r" b="b"/>
              <a:pathLst>
                <a:path w="106" h="143" extrusionOk="0">
                  <a:moveTo>
                    <a:pt x="0" y="0"/>
                  </a:moveTo>
                  <a:cubicBezTo>
                    <a:pt x="35" y="54"/>
                    <a:pt x="70" y="101"/>
                    <a:pt x="106" y="143"/>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4"/>
            <p:cNvSpPr/>
            <p:nvPr/>
          </p:nvSpPr>
          <p:spPr>
            <a:xfrm>
              <a:off x="-1061" y="-51881"/>
              <a:ext cx="11091863" cy="6923796"/>
            </a:xfrm>
            <a:custGeom>
              <a:avLst/>
              <a:gdLst/>
              <a:ahLst/>
              <a:cxnLst/>
              <a:rect l="l" t="t" r="r" b="b"/>
              <a:pathLst>
                <a:path w="2330" h="1452" extrusionOk="0">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4"/>
            <p:cNvSpPr/>
            <p:nvPr/>
          </p:nvSpPr>
          <p:spPr>
            <a:xfrm>
              <a:off x="5426601" y="5579"/>
              <a:ext cx="5788025" cy="6847184"/>
            </a:xfrm>
            <a:custGeom>
              <a:avLst/>
              <a:gdLst/>
              <a:ahLst/>
              <a:cxnLst/>
              <a:rect l="l" t="t" r="r" b="b"/>
              <a:pathLst>
                <a:path w="1216" h="1436" extrusionOk="0">
                  <a:moveTo>
                    <a:pt x="1094" y="1436"/>
                  </a:moveTo>
                  <a:cubicBezTo>
                    <a:pt x="1216" y="1114"/>
                    <a:pt x="904" y="770"/>
                    <a:pt x="709" y="551"/>
                  </a:cubicBezTo>
                  <a:cubicBezTo>
                    <a:pt x="509" y="327"/>
                    <a:pt x="274" y="127"/>
                    <a:pt x="0" y="0"/>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4"/>
            <p:cNvSpPr/>
            <p:nvPr/>
          </p:nvSpPr>
          <p:spPr>
            <a:xfrm>
              <a:off x="-1061" y="5579"/>
              <a:ext cx="1057275" cy="614491"/>
            </a:xfrm>
            <a:custGeom>
              <a:avLst/>
              <a:gdLst/>
              <a:ahLst/>
              <a:cxnLst/>
              <a:rect l="l" t="t" r="r" b="b"/>
              <a:pathLst>
                <a:path w="222" h="129" extrusionOk="0">
                  <a:moveTo>
                    <a:pt x="222" y="0"/>
                  </a:moveTo>
                  <a:cubicBezTo>
                    <a:pt x="152" y="35"/>
                    <a:pt x="76" y="78"/>
                    <a:pt x="0" y="129"/>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4"/>
            <p:cNvSpPr/>
            <p:nvPr/>
          </p:nvSpPr>
          <p:spPr>
            <a:xfrm>
              <a:off x="5821889" y="5579"/>
              <a:ext cx="5588000" cy="6866337"/>
            </a:xfrm>
            <a:custGeom>
              <a:avLst/>
              <a:gdLst/>
              <a:ahLst/>
              <a:cxnLst/>
              <a:rect l="l" t="t" r="r" b="b"/>
              <a:pathLst>
                <a:path w="1174" h="1440" extrusionOk="0">
                  <a:moveTo>
                    <a:pt x="1067" y="1440"/>
                  </a:moveTo>
                  <a:cubicBezTo>
                    <a:pt x="1174" y="1124"/>
                    <a:pt x="887" y="797"/>
                    <a:pt x="698" y="577"/>
                  </a:cubicBezTo>
                  <a:cubicBezTo>
                    <a:pt x="500" y="348"/>
                    <a:pt x="270" y="141"/>
                    <a:pt x="0" y="0"/>
                  </a:cubicBezTo>
                </a:path>
              </a:pathLst>
            </a:custGeom>
            <a:noFill/>
            <a:ln w="9525" cap="flat" cmpd="sng">
              <a:solidFill>
                <a:schemeClr val="lt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4"/>
            <p:cNvSpPr/>
            <p:nvPr/>
          </p:nvSpPr>
          <p:spPr>
            <a:xfrm>
              <a:off x="3701" y="790"/>
              <a:ext cx="595313" cy="352734"/>
            </a:xfrm>
            <a:custGeom>
              <a:avLst/>
              <a:gdLst/>
              <a:ahLst/>
              <a:cxnLst/>
              <a:rect l="l" t="t" r="r" b="b"/>
              <a:pathLst>
                <a:path w="125" h="74" extrusionOk="0">
                  <a:moveTo>
                    <a:pt x="125" y="0"/>
                  </a:moveTo>
                  <a:cubicBezTo>
                    <a:pt x="85" y="22"/>
                    <a:pt x="43" y="47"/>
                    <a:pt x="0" y="74"/>
                  </a:cubicBezTo>
                </a:path>
              </a:pathLst>
            </a:custGeom>
            <a:noFill/>
            <a:ln w="9525" cap="flat" cmpd="sng">
              <a:solidFill>
                <a:schemeClr val="lt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4"/>
            <p:cNvSpPr/>
            <p:nvPr/>
          </p:nvSpPr>
          <p:spPr>
            <a:xfrm>
              <a:off x="6012389" y="5579"/>
              <a:ext cx="5497513" cy="6866337"/>
            </a:xfrm>
            <a:custGeom>
              <a:avLst/>
              <a:gdLst/>
              <a:ahLst/>
              <a:cxnLst/>
              <a:rect l="l" t="t" r="r" b="b"/>
              <a:pathLst>
                <a:path w="1155" h="1440" extrusionOk="0">
                  <a:moveTo>
                    <a:pt x="1056" y="1440"/>
                  </a:moveTo>
                  <a:cubicBezTo>
                    <a:pt x="1155" y="1123"/>
                    <a:pt x="875" y="801"/>
                    <a:pt x="686" y="580"/>
                  </a:cubicBezTo>
                  <a:cubicBezTo>
                    <a:pt x="491" y="352"/>
                    <a:pt x="264" y="145"/>
                    <a:pt x="0" y="0"/>
                  </a:cubicBezTo>
                </a:path>
              </a:pathLst>
            </a:custGeom>
            <a:noFill/>
            <a:ln w="12700" cap="flat" cmpd="sng">
              <a:solidFill>
                <a:schemeClr val="lt1">
                  <a:alpha val="20000"/>
                </a:schemeClr>
              </a:solidFill>
              <a:prstDash val="dashDot"/>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4"/>
            <p:cNvSpPr/>
            <p:nvPr/>
          </p:nvSpPr>
          <p:spPr>
            <a:xfrm>
              <a:off x="-1061" y="5579"/>
              <a:ext cx="357188" cy="213875"/>
            </a:xfrm>
            <a:custGeom>
              <a:avLst/>
              <a:gdLst/>
              <a:ahLst/>
              <a:cxnLst/>
              <a:rect l="l" t="t" r="r" b="b"/>
              <a:pathLst>
                <a:path w="75" h="45" extrusionOk="0">
                  <a:moveTo>
                    <a:pt x="75" y="0"/>
                  </a:moveTo>
                  <a:cubicBezTo>
                    <a:pt x="50" y="14"/>
                    <a:pt x="25" y="29"/>
                    <a:pt x="0" y="45"/>
                  </a:cubicBezTo>
                </a:path>
              </a:pathLst>
            </a:custGeom>
            <a:noFill/>
            <a:ln w="12700" cap="flat" cmpd="sng">
              <a:solidFill>
                <a:schemeClr val="lt1">
                  <a:alpha val="20000"/>
                </a:schemeClr>
              </a:solidFill>
              <a:prstDash val="dashDot"/>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4"/>
            <p:cNvSpPr/>
            <p:nvPr/>
          </p:nvSpPr>
          <p:spPr>
            <a:xfrm>
              <a:off x="6210826" y="790"/>
              <a:ext cx="5522913" cy="6871126"/>
            </a:xfrm>
            <a:custGeom>
              <a:avLst/>
              <a:gdLst/>
              <a:ahLst/>
              <a:cxnLst/>
              <a:rect l="l" t="t" r="r" b="b"/>
              <a:pathLst>
                <a:path w="1160" h="1441" extrusionOk="0">
                  <a:moveTo>
                    <a:pt x="1053" y="1441"/>
                  </a:moveTo>
                  <a:cubicBezTo>
                    <a:pt x="1160" y="1129"/>
                    <a:pt x="892" y="817"/>
                    <a:pt x="705" y="599"/>
                  </a:cubicBezTo>
                  <a:cubicBezTo>
                    <a:pt x="503" y="365"/>
                    <a:pt x="270" y="152"/>
                    <a:pt x="0" y="0"/>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4"/>
            <p:cNvSpPr/>
            <p:nvPr/>
          </p:nvSpPr>
          <p:spPr>
            <a:xfrm>
              <a:off x="6463239" y="5579"/>
              <a:ext cx="5413375" cy="6866337"/>
            </a:xfrm>
            <a:custGeom>
              <a:avLst/>
              <a:gdLst/>
              <a:ahLst/>
              <a:cxnLst/>
              <a:rect l="l" t="t" r="r" b="b"/>
              <a:pathLst>
                <a:path w="1137" h="1440" extrusionOk="0">
                  <a:moveTo>
                    <a:pt x="1040" y="1440"/>
                  </a:moveTo>
                  <a:cubicBezTo>
                    <a:pt x="1137" y="1131"/>
                    <a:pt x="883" y="828"/>
                    <a:pt x="698" y="611"/>
                  </a:cubicBezTo>
                  <a:cubicBezTo>
                    <a:pt x="498" y="375"/>
                    <a:pt x="268" y="159"/>
                    <a:pt x="0" y="0"/>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4"/>
            <p:cNvSpPr/>
            <p:nvPr/>
          </p:nvSpPr>
          <p:spPr>
            <a:xfrm>
              <a:off x="6877576" y="5579"/>
              <a:ext cx="5037138" cy="6861550"/>
            </a:xfrm>
            <a:custGeom>
              <a:avLst/>
              <a:gdLst/>
              <a:ahLst/>
              <a:cxnLst/>
              <a:rect l="l" t="t" r="r" b="b"/>
              <a:pathLst>
                <a:path w="1058" h="1439" extrusionOk="0">
                  <a:moveTo>
                    <a:pt x="1011" y="1439"/>
                  </a:moveTo>
                  <a:cubicBezTo>
                    <a:pt x="1058" y="1131"/>
                    <a:pt x="825" y="841"/>
                    <a:pt x="648" y="617"/>
                  </a:cubicBezTo>
                  <a:cubicBezTo>
                    <a:pt x="462" y="383"/>
                    <a:pt x="248" y="168"/>
                    <a:pt x="0" y="0"/>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4"/>
            <p:cNvSpPr/>
            <p:nvPr/>
          </p:nvSpPr>
          <p:spPr>
            <a:xfrm>
              <a:off x="8768289" y="5579"/>
              <a:ext cx="3417888" cy="2742066"/>
            </a:xfrm>
            <a:custGeom>
              <a:avLst/>
              <a:gdLst/>
              <a:ahLst/>
              <a:cxnLst/>
              <a:rect l="l" t="t" r="r" b="b"/>
              <a:pathLst>
                <a:path w="718" h="575" extrusionOk="0">
                  <a:moveTo>
                    <a:pt x="718" y="575"/>
                  </a:moveTo>
                  <a:cubicBezTo>
                    <a:pt x="500" y="360"/>
                    <a:pt x="260" y="163"/>
                    <a:pt x="0" y="0"/>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4"/>
            <p:cNvSpPr/>
            <p:nvPr/>
          </p:nvSpPr>
          <p:spPr>
            <a:xfrm>
              <a:off x="9235014" y="10367"/>
              <a:ext cx="2951163" cy="2555325"/>
            </a:xfrm>
            <a:custGeom>
              <a:avLst/>
              <a:gdLst/>
              <a:ahLst/>
              <a:cxnLst/>
              <a:rect l="l" t="t" r="r" b="b"/>
              <a:pathLst>
                <a:path w="620" h="536" extrusionOk="0">
                  <a:moveTo>
                    <a:pt x="620" y="536"/>
                  </a:moveTo>
                  <a:cubicBezTo>
                    <a:pt x="404" y="314"/>
                    <a:pt x="196" y="138"/>
                    <a:pt x="0" y="0"/>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4"/>
            <p:cNvSpPr/>
            <p:nvPr/>
          </p:nvSpPr>
          <p:spPr>
            <a:xfrm>
              <a:off x="10020826" y="5579"/>
              <a:ext cx="2165350" cy="1358265"/>
            </a:xfrm>
            <a:custGeom>
              <a:avLst/>
              <a:gdLst/>
              <a:ahLst/>
              <a:cxnLst/>
              <a:rect l="l" t="t" r="r" b="b"/>
              <a:pathLst>
                <a:path w="455" h="285" extrusionOk="0">
                  <a:moveTo>
                    <a:pt x="0" y="0"/>
                  </a:moveTo>
                  <a:cubicBezTo>
                    <a:pt x="153" y="85"/>
                    <a:pt x="308" y="180"/>
                    <a:pt x="455" y="285"/>
                  </a:cubicBezTo>
                </a:path>
              </a:pathLst>
            </a:custGeom>
            <a:noFill/>
            <a:ln w="9525" cap="flat" cmpd="sng">
              <a:solidFill>
                <a:schemeClr val="lt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4"/>
            <p:cNvSpPr/>
            <p:nvPr/>
          </p:nvSpPr>
          <p:spPr>
            <a:xfrm>
              <a:off x="11290826" y="5579"/>
              <a:ext cx="895350" cy="534687"/>
            </a:xfrm>
            <a:custGeom>
              <a:avLst/>
              <a:gdLst/>
              <a:ahLst/>
              <a:cxnLst/>
              <a:rect l="l" t="t" r="r" b="b"/>
              <a:pathLst>
                <a:path w="188" h="112" extrusionOk="0">
                  <a:moveTo>
                    <a:pt x="0" y="0"/>
                  </a:moveTo>
                  <a:cubicBezTo>
                    <a:pt x="63" y="36"/>
                    <a:pt x="126" y="73"/>
                    <a:pt x="188" y="112"/>
                  </a:cubicBezTo>
                </a:path>
              </a:pathLst>
            </a:custGeom>
            <a:noFill/>
            <a:ln w="9525" cap="flat" cmpd="sng">
              <a:solidFill>
                <a:schemeClr val="lt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2" name="Google Shape;112;p14"/>
          <p:cNvSpPr txBox="1">
            <a:spLocks noGrp="1"/>
          </p:cNvSpPr>
          <p:nvPr>
            <p:ph type="subTitle" idx="1"/>
          </p:nvPr>
        </p:nvSpPr>
        <p:spPr>
          <a:xfrm>
            <a:off x="6329757" y="2727860"/>
            <a:ext cx="2663320" cy="1718815"/>
          </a:xfrm>
          <a:prstGeom prst="rect">
            <a:avLst/>
          </a:prstGeom>
          <a:noFill/>
          <a:ln>
            <a:noFill/>
          </a:ln>
        </p:spPr>
        <p:txBody>
          <a:bodyPr spcFirstLastPara="1" wrap="square" lIns="91425" tIns="91425" rIns="91425" bIns="91425" anchor="b" anchorCtr="0">
            <a:noAutofit/>
          </a:bodyPr>
          <a:lstStyle/>
          <a:p>
            <a:pPr marL="0" lvl="0" indent="0" algn="r" rtl="0">
              <a:lnSpc>
                <a:spcPct val="90000"/>
              </a:lnSpc>
              <a:spcBef>
                <a:spcPts val="0"/>
              </a:spcBef>
              <a:spcAft>
                <a:spcPts val="0"/>
              </a:spcAft>
              <a:buSzPts val="1650"/>
              <a:buNone/>
            </a:pPr>
            <a:endParaRPr/>
          </a:p>
          <a:p>
            <a:pPr marL="0" lvl="0" indent="0" algn="r" rtl="0">
              <a:lnSpc>
                <a:spcPct val="90000"/>
              </a:lnSpc>
              <a:spcBef>
                <a:spcPts val="600"/>
              </a:spcBef>
              <a:spcAft>
                <a:spcPts val="600"/>
              </a:spcAft>
              <a:buSzPts val="1650"/>
              <a:buNone/>
            </a:pPr>
            <a:endParaRPr>
              <a:solidFill>
                <a:schemeClr val="lt1"/>
              </a:solidFill>
            </a:endParaRPr>
          </a:p>
        </p:txBody>
      </p:sp>
      <p:sp>
        <p:nvSpPr>
          <p:cNvPr id="113" name="Google Shape;113;p14"/>
          <p:cNvSpPr/>
          <p:nvPr/>
        </p:nvSpPr>
        <p:spPr>
          <a:xfrm>
            <a:off x="0" y="0"/>
            <a:ext cx="6089901" cy="51435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14" name="Google Shape;114;p14"/>
          <p:cNvSpPr txBox="1">
            <a:spLocks noGrp="1"/>
          </p:cNvSpPr>
          <p:nvPr>
            <p:ph type="ctrTitle"/>
          </p:nvPr>
        </p:nvSpPr>
        <p:spPr>
          <a:xfrm>
            <a:off x="474275" y="810000"/>
            <a:ext cx="5615700" cy="3636600"/>
          </a:xfrm>
          <a:prstGeom prst="rect">
            <a:avLst/>
          </a:prstGeom>
          <a:noFill/>
          <a:ln>
            <a:noFill/>
          </a:ln>
        </p:spPr>
        <p:txBody>
          <a:bodyPr spcFirstLastPara="1" wrap="square" lIns="91425" tIns="91425" rIns="91425" bIns="91425" anchor="t" anchorCtr="0">
            <a:noAutofit/>
          </a:bodyPr>
          <a:lstStyle/>
          <a:p>
            <a:pPr marL="0" lvl="0" indent="0" algn="l" rtl="0">
              <a:lnSpc>
                <a:spcPct val="80000"/>
              </a:lnSpc>
              <a:spcBef>
                <a:spcPts val="0"/>
              </a:spcBef>
              <a:spcAft>
                <a:spcPts val="0"/>
              </a:spcAft>
              <a:buClr>
                <a:schemeClr val="accent1"/>
              </a:buClr>
              <a:buSzPts val="6000"/>
              <a:buFont typeface="Calibri"/>
              <a:buNone/>
            </a:pPr>
            <a:r>
              <a:rPr lang="en-US" sz="6000">
                <a:solidFill>
                  <a:schemeClr val="accent1"/>
                </a:solidFill>
                <a:latin typeface="Playfair Display"/>
                <a:ea typeface="Playfair Display"/>
                <a:cs typeface="Playfair Display"/>
                <a:sym typeface="Playfair Display"/>
              </a:rPr>
              <a:t>Purpose Foundation</a:t>
            </a:r>
            <a:endParaRPr>
              <a:latin typeface="Playfair Display"/>
              <a:ea typeface="Playfair Display"/>
              <a:cs typeface="Playfair Display"/>
              <a:sym typeface="Playfair Display"/>
            </a:endParaRPr>
          </a:p>
          <a:p>
            <a:pPr marL="0" lvl="0" indent="0" algn="l" rtl="0">
              <a:lnSpc>
                <a:spcPct val="80000"/>
              </a:lnSpc>
              <a:spcBef>
                <a:spcPts val="0"/>
              </a:spcBef>
              <a:spcAft>
                <a:spcPts val="0"/>
              </a:spcAft>
              <a:buClr>
                <a:schemeClr val="accent1"/>
              </a:buClr>
              <a:buSzPts val="6000"/>
              <a:buFont typeface="Calibri"/>
              <a:buNone/>
            </a:pPr>
            <a:endParaRPr>
              <a:solidFill>
                <a:schemeClr val="accent1"/>
              </a:solidFill>
              <a:latin typeface="Playfair Display"/>
              <a:ea typeface="Playfair Display"/>
              <a:cs typeface="Playfair Display"/>
              <a:sym typeface="Playfair Display"/>
            </a:endParaRPr>
          </a:p>
          <a:p>
            <a:pPr marL="0" lvl="0" indent="0" algn="l" rtl="0">
              <a:lnSpc>
                <a:spcPct val="80000"/>
              </a:lnSpc>
              <a:spcBef>
                <a:spcPts val="0"/>
              </a:spcBef>
              <a:spcAft>
                <a:spcPts val="0"/>
              </a:spcAft>
              <a:buClr>
                <a:schemeClr val="accent1"/>
              </a:buClr>
              <a:buSzPts val="6000"/>
              <a:buFont typeface="Calibri"/>
              <a:buNone/>
            </a:pPr>
            <a:r>
              <a:rPr lang="en-US">
                <a:solidFill>
                  <a:schemeClr val="dk1"/>
                </a:solidFill>
                <a:latin typeface="Playfair Display"/>
                <a:ea typeface="Playfair Display"/>
                <a:cs typeface="Playfair Display"/>
                <a:sym typeface="Playfair Display"/>
              </a:rPr>
              <a:t>Fiscal Sponsorship Program </a:t>
            </a:r>
            <a:endParaRPr>
              <a:solidFill>
                <a:schemeClr val="dk1"/>
              </a:solidFill>
              <a:latin typeface="Playfair Display"/>
              <a:ea typeface="Playfair Display"/>
              <a:cs typeface="Playfair Display"/>
              <a:sym typeface="Playfair Display"/>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8"/>
        <p:cNvGrpSpPr/>
        <p:nvPr/>
      </p:nvGrpSpPr>
      <p:grpSpPr>
        <a:xfrm>
          <a:off x="0" y="0"/>
          <a:ext cx="0" cy="0"/>
          <a:chOff x="0" y="0"/>
          <a:chExt cx="0" cy="0"/>
        </a:xfrm>
      </p:grpSpPr>
      <p:grpSp>
        <p:nvGrpSpPr>
          <p:cNvPr id="119" name="Google Shape;119;p15"/>
          <p:cNvGrpSpPr/>
          <p:nvPr/>
        </p:nvGrpSpPr>
        <p:grpSpPr>
          <a:xfrm>
            <a:off x="-313134" y="0"/>
            <a:ext cx="9438087" cy="5139928"/>
            <a:chOff x="-417513" y="0"/>
            <a:chExt cx="12584114" cy="6853238"/>
          </a:xfrm>
        </p:grpSpPr>
        <p:sp>
          <p:nvSpPr>
            <p:cNvPr id="120" name="Google Shape;120;p15"/>
            <p:cNvSpPr/>
            <p:nvPr/>
          </p:nvSpPr>
          <p:spPr>
            <a:xfrm>
              <a:off x="1306513" y="0"/>
              <a:ext cx="3862388" cy="6843713"/>
            </a:xfrm>
            <a:custGeom>
              <a:avLst/>
              <a:gdLst/>
              <a:ahLst/>
              <a:cxnLst/>
              <a:rect l="l" t="t" r="r" b="b"/>
              <a:pathLst>
                <a:path w="813" h="1440" extrusionOk="0">
                  <a:moveTo>
                    <a:pt x="813" y="0"/>
                  </a:moveTo>
                  <a:cubicBezTo>
                    <a:pt x="331" y="221"/>
                    <a:pt x="0" y="1039"/>
                    <a:pt x="435"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5"/>
            <p:cNvSpPr/>
            <p:nvPr/>
          </p:nvSpPr>
          <p:spPr>
            <a:xfrm>
              <a:off x="10626725" y="9525"/>
              <a:ext cx="1539875" cy="555625"/>
            </a:xfrm>
            <a:custGeom>
              <a:avLst/>
              <a:gdLst/>
              <a:ahLst/>
              <a:cxnLst/>
              <a:rect l="l" t="t" r="r" b="b"/>
              <a:pathLst>
                <a:path w="324" h="117" extrusionOk="0">
                  <a:moveTo>
                    <a:pt x="324" y="117"/>
                  </a:moveTo>
                  <a:cubicBezTo>
                    <a:pt x="223" y="64"/>
                    <a:pt x="107" y="28"/>
                    <a:pt x="0"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5"/>
            <p:cNvSpPr/>
            <p:nvPr/>
          </p:nvSpPr>
          <p:spPr>
            <a:xfrm>
              <a:off x="10247313" y="5013325"/>
              <a:ext cx="1919288" cy="1830388"/>
            </a:xfrm>
            <a:custGeom>
              <a:avLst/>
              <a:gdLst/>
              <a:ahLst/>
              <a:cxnLst/>
              <a:rect l="l" t="t" r="r" b="b"/>
              <a:pathLst>
                <a:path w="404" h="385" extrusionOk="0">
                  <a:moveTo>
                    <a:pt x="0" y="385"/>
                  </a:moveTo>
                  <a:cubicBezTo>
                    <a:pt x="146" y="272"/>
                    <a:pt x="285" y="142"/>
                    <a:pt x="404"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5"/>
            <p:cNvSpPr/>
            <p:nvPr/>
          </p:nvSpPr>
          <p:spPr>
            <a:xfrm>
              <a:off x="1120775" y="0"/>
              <a:ext cx="3676650" cy="6843713"/>
            </a:xfrm>
            <a:custGeom>
              <a:avLst/>
              <a:gdLst/>
              <a:ahLst/>
              <a:cxnLst/>
              <a:rect l="l" t="t" r="r" b="b"/>
              <a:pathLst>
                <a:path w="774" h="1440" extrusionOk="0">
                  <a:moveTo>
                    <a:pt x="774" y="0"/>
                  </a:moveTo>
                  <a:cubicBezTo>
                    <a:pt x="312" y="240"/>
                    <a:pt x="0" y="1034"/>
                    <a:pt x="411" y="1440"/>
                  </a:cubicBezTo>
                </a:path>
              </a:pathLst>
            </a:custGeom>
            <a:noFill/>
            <a:ln w="9525" cap="flat" cmpd="sng">
              <a:solidFill>
                <a:schemeClr val="dk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5"/>
            <p:cNvSpPr/>
            <p:nvPr/>
          </p:nvSpPr>
          <p:spPr>
            <a:xfrm>
              <a:off x="11202988" y="9525"/>
              <a:ext cx="963613" cy="366713"/>
            </a:xfrm>
            <a:custGeom>
              <a:avLst/>
              <a:gdLst/>
              <a:ahLst/>
              <a:cxnLst/>
              <a:rect l="l" t="t" r="r" b="b"/>
              <a:pathLst>
                <a:path w="203" h="77" extrusionOk="0">
                  <a:moveTo>
                    <a:pt x="203" y="77"/>
                  </a:moveTo>
                  <a:cubicBezTo>
                    <a:pt x="138" y="46"/>
                    <a:pt x="68" y="21"/>
                    <a:pt x="0" y="0"/>
                  </a:cubicBezTo>
                </a:path>
              </a:pathLst>
            </a:custGeom>
            <a:noFill/>
            <a:ln w="9525" cap="flat" cmpd="sng">
              <a:solidFill>
                <a:schemeClr val="dk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5"/>
            <p:cNvSpPr/>
            <p:nvPr/>
          </p:nvSpPr>
          <p:spPr>
            <a:xfrm>
              <a:off x="10494963" y="5275263"/>
              <a:ext cx="1666875" cy="1577975"/>
            </a:xfrm>
            <a:custGeom>
              <a:avLst/>
              <a:gdLst/>
              <a:ahLst/>
              <a:cxnLst/>
              <a:rect l="l" t="t" r="r" b="b"/>
              <a:pathLst>
                <a:path w="351" h="332" extrusionOk="0">
                  <a:moveTo>
                    <a:pt x="0" y="332"/>
                  </a:moveTo>
                  <a:cubicBezTo>
                    <a:pt x="125" y="232"/>
                    <a:pt x="245" y="121"/>
                    <a:pt x="351" y="0"/>
                  </a:cubicBezTo>
                </a:path>
              </a:pathLst>
            </a:custGeom>
            <a:noFill/>
            <a:ln w="9525" cap="flat" cmpd="sng">
              <a:solidFill>
                <a:schemeClr val="dk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5"/>
            <p:cNvSpPr/>
            <p:nvPr/>
          </p:nvSpPr>
          <p:spPr>
            <a:xfrm>
              <a:off x="1001713" y="0"/>
              <a:ext cx="3621088" cy="6843713"/>
            </a:xfrm>
            <a:custGeom>
              <a:avLst/>
              <a:gdLst/>
              <a:ahLst/>
              <a:cxnLst/>
              <a:rect l="l" t="t" r="r" b="b"/>
              <a:pathLst>
                <a:path w="762" h="1440" extrusionOk="0">
                  <a:moveTo>
                    <a:pt x="762" y="0"/>
                  </a:moveTo>
                  <a:cubicBezTo>
                    <a:pt x="308" y="245"/>
                    <a:pt x="0" y="1033"/>
                    <a:pt x="403"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5"/>
            <p:cNvSpPr/>
            <p:nvPr/>
          </p:nvSpPr>
          <p:spPr>
            <a:xfrm>
              <a:off x="11501438" y="9525"/>
              <a:ext cx="665163" cy="257175"/>
            </a:xfrm>
            <a:custGeom>
              <a:avLst/>
              <a:gdLst/>
              <a:ahLst/>
              <a:cxnLst/>
              <a:rect l="l" t="t" r="r" b="b"/>
              <a:pathLst>
                <a:path w="140" h="54" extrusionOk="0">
                  <a:moveTo>
                    <a:pt x="140" y="54"/>
                  </a:moveTo>
                  <a:cubicBezTo>
                    <a:pt x="95" y="34"/>
                    <a:pt x="48" y="16"/>
                    <a:pt x="0"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5"/>
            <p:cNvSpPr/>
            <p:nvPr/>
          </p:nvSpPr>
          <p:spPr>
            <a:xfrm>
              <a:off x="10641013" y="5408613"/>
              <a:ext cx="1525588" cy="1435100"/>
            </a:xfrm>
            <a:custGeom>
              <a:avLst/>
              <a:gdLst/>
              <a:ahLst/>
              <a:cxnLst/>
              <a:rect l="l" t="t" r="r" b="b"/>
              <a:pathLst>
                <a:path w="321" h="302" extrusionOk="0">
                  <a:moveTo>
                    <a:pt x="0" y="302"/>
                  </a:moveTo>
                  <a:cubicBezTo>
                    <a:pt x="114" y="210"/>
                    <a:pt x="223" y="109"/>
                    <a:pt x="321"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5"/>
            <p:cNvSpPr/>
            <p:nvPr/>
          </p:nvSpPr>
          <p:spPr>
            <a:xfrm>
              <a:off x="1001713" y="0"/>
              <a:ext cx="3244850" cy="6843713"/>
            </a:xfrm>
            <a:custGeom>
              <a:avLst/>
              <a:gdLst/>
              <a:ahLst/>
              <a:cxnLst/>
              <a:rect l="l" t="t" r="r" b="b"/>
              <a:pathLst>
                <a:path w="683" h="1440" extrusionOk="0">
                  <a:moveTo>
                    <a:pt x="683" y="0"/>
                  </a:moveTo>
                  <a:cubicBezTo>
                    <a:pt x="258" y="256"/>
                    <a:pt x="0" y="1041"/>
                    <a:pt x="355"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5"/>
            <p:cNvSpPr/>
            <p:nvPr/>
          </p:nvSpPr>
          <p:spPr>
            <a:xfrm>
              <a:off x="10802938" y="5518150"/>
              <a:ext cx="1363663" cy="1325563"/>
            </a:xfrm>
            <a:custGeom>
              <a:avLst/>
              <a:gdLst/>
              <a:ahLst/>
              <a:cxnLst/>
              <a:rect l="l" t="t" r="r" b="b"/>
              <a:pathLst>
                <a:path w="287" h="279" extrusionOk="0">
                  <a:moveTo>
                    <a:pt x="0" y="279"/>
                  </a:moveTo>
                  <a:cubicBezTo>
                    <a:pt x="101" y="193"/>
                    <a:pt x="198" y="100"/>
                    <a:pt x="287"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5"/>
            <p:cNvSpPr/>
            <p:nvPr/>
          </p:nvSpPr>
          <p:spPr>
            <a:xfrm>
              <a:off x="889000" y="0"/>
              <a:ext cx="3230563" cy="6843713"/>
            </a:xfrm>
            <a:custGeom>
              <a:avLst/>
              <a:gdLst/>
              <a:ahLst/>
              <a:cxnLst/>
              <a:rect l="l" t="t" r="r" b="b"/>
              <a:pathLst>
                <a:path w="680" h="1440" extrusionOk="0">
                  <a:moveTo>
                    <a:pt x="680" y="0"/>
                  </a:moveTo>
                  <a:cubicBezTo>
                    <a:pt x="257" y="265"/>
                    <a:pt x="0" y="1026"/>
                    <a:pt x="337"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5"/>
            <p:cNvSpPr/>
            <p:nvPr/>
          </p:nvSpPr>
          <p:spPr>
            <a:xfrm>
              <a:off x="10979150" y="5694363"/>
              <a:ext cx="1187450" cy="1149350"/>
            </a:xfrm>
            <a:custGeom>
              <a:avLst/>
              <a:gdLst/>
              <a:ahLst/>
              <a:cxnLst/>
              <a:rect l="l" t="t" r="r" b="b"/>
              <a:pathLst>
                <a:path w="250" h="242" extrusionOk="0">
                  <a:moveTo>
                    <a:pt x="0" y="242"/>
                  </a:moveTo>
                  <a:cubicBezTo>
                    <a:pt x="88" y="166"/>
                    <a:pt x="172" y="85"/>
                    <a:pt x="250"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5"/>
            <p:cNvSpPr/>
            <p:nvPr/>
          </p:nvSpPr>
          <p:spPr>
            <a:xfrm>
              <a:off x="484188" y="0"/>
              <a:ext cx="3421063" cy="6843713"/>
            </a:xfrm>
            <a:custGeom>
              <a:avLst/>
              <a:gdLst/>
              <a:ahLst/>
              <a:cxnLst/>
              <a:rect l="l" t="t" r="r" b="b"/>
              <a:pathLst>
                <a:path w="720" h="1440" extrusionOk="0">
                  <a:moveTo>
                    <a:pt x="720" y="0"/>
                  </a:moveTo>
                  <a:cubicBezTo>
                    <a:pt x="316" y="282"/>
                    <a:pt x="0" y="1018"/>
                    <a:pt x="362"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5"/>
            <p:cNvSpPr/>
            <p:nvPr/>
          </p:nvSpPr>
          <p:spPr>
            <a:xfrm>
              <a:off x="11287125" y="6049963"/>
              <a:ext cx="879475" cy="793750"/>
            </a:xfrm>
            <a:custGeom>
              <a:avLst/>
              <a:gdLst/>
              <a:ahLst/>
              <a:cxnLst/>
              <a:rect l="l" t="t" r="r" b="b"/>
              <a:pathLst>
                <a:path w="185" h="167" extrusionOk="0">
                  <a:moveTo>
                    <a:pt x="0" y="167"/>
                  </a:moveTo>
                  <a:cubicBezTo>
                    <a:pt x="63" y="114"/>
                    <a:pt x="125" y="58"/>
                    <a:pt x="185"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5"/>
            <p:cNvSpPr/>
            <p:nvPr/>
          </p:nvSpPr>
          <p:spPr>
            <a:xfrm>
              <a:off x="598488" y="0"/>
              <a:ext cx="2717800" cy="6843713"/>
            </a:xfrm>
            <a:custGeom>
              <a:avLst/>
              <a:gdLst/>
              <a:ahLst/>
              <a:cxnLst/>
              <a:rect l="l" t="t" r="r" b="b"/>
              <a:pathLst>
                <a:path w="572" h="1440" extrusionOk="0">
                  <a:moveTo>
                    <a:pt x="572" y="0"/>
                  </a:moveTo>
                  <a:cubicBezTo>
                    <a:pt x="213" y="320"/>
                    <a:pt x="0" y="979"/>
                    <a:pt x="164" y="1440"/>
                  </a:cubicBezTo>
                </a:path>
              </a:pathLst>
            </a:custGeom>
            <a:noFill/>
            <a:ln w="12700" cap="flat" cmpd="sng">
              <a:solidFill>
                <a:schemeClr val="dk1">
                  <a:alpha val="20000"/>
                </a:schemeClr>
              </a:solidFill>
              <a:prstDash val="dashDot"/>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5"/>
            <p:cNvSpPr/>
            <p:nvPr/>
          </p:nvSpPr>
          <p:spPr>
            <a:xfrm>
              <a:off x="261938" y="0"/>
              <a:ext cx="2944813" cy="6843713"/>
            </a:xfrm>
            <a:custGeom>
              <a:avLst/>
              <a:gdLst/>
              <a:ahLst/>
              <a:cxnLst/>
              <a:rect l="l" t="t" r="r" b="b"/>
              <a:pathLst>
                <a:path w="620" h="1440" extrusionOk="0">
                  <a:moveTo>
                    <a:pt x="620" y="0"/>
                  </a:moveTo>
                  <a:cubicBezTo>
                    <a:pt x="248" y="325"/>
                    <a:pt x="0" y="960"/>
                    <a:pt x="186" y="1440"/>
                  </a:cubicBezTo>
                </a:path>
              </a:pathLst>
            </a:custGeom>
            <a:noFill/>
            <a:ln w="9525" cap="flat" cmpd="sng">
              <a:solidFill>
                <a:schemeClr val="dk1">
                  <a:alpha val="20000"/>
                </a:schemeClr>
              </a:solidFill>
              <a:prstDash val="lg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5"/>
            <p:cNvSpPr/>
            <p:nvPr/>
          </p:nvSpPr>
          <p:spPr>
            <a:xfrm>
              <a:off x="-417513" y="0"/>
              <a:ext cx="2403475" cy="6843713"/>
            </a:xfrm>
            <a:custGeom>
              <a:avLst/>
              <a:gdLst/>
              <a:ahLst/>
              <a:cxnLst/>
              <a:rect l="l" t="t" r="r" b="b"/>
              <a:pathLst>
                <a:path w="506" h="1440" extrusionOk="0">
                  <a:moveTo>
                    <a:pt x="506" y="0"/>
                  </a:moveTo>
                  <a:cubicBezTo>
                    <a:pt x="109" y="356"/>
                    <a:pt x="0" y="943"/>
                    <a:pt x="171"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5"/>
            <p:cNvSpPr/>
            <p:nvPr/>
          </p:nvSpPr>
          <p:spPr>
            <a:xfrm>
              <a:off x="14288" y="9525"/>
              <a:ext cx="1771650" cy="3198813"/>
            </a:xfrm>
            <a:custGeom>
              <a:avLst/>
              <a:gdLst/>
              <a:ahLst/>
              <a:cxnLst/>
              <a:rect l="l" t="t" r="r" b="b"/>
              <a:pathLst>
                <a:path w="373" h="673" extrusionOk="0">
                  <a:moveTo>
                    <a:pt x="373" y="0"/>
                  </a:moveTo>
                  <a:cubicBezTo>
                    <a:pt x="175" y="183"/>
                    <a:pt x="51" y="409"/>
                    <a:pt x="0" y="673"/>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5"/>
            <p:cNvSpPr/>
            <p:nvPr/>
          </p:nvSpPr>
          <p:spPr>
            <a:xfrm>
              <a:off x="4763" y="6016625"/>
              <a:ext cx="214313" cy="827088"/>
            </a:xfrm>
            <a:custGeom>
              <a:avLst/>
              <a:gdLst/>
              <a:ahLst/>
              <a:cxnLst/>
              <a:rect l="l" t="t" r="r" b="b"/>
              <a:pathLst>
                <a:path w="45" h="174" extrusionOk="0">
                  <a:moveTo>
                    <a:pt x="0" y="0"/>
                  </a:moveTo>
                  <a:cubicBezTo>
                    <a:pt x="11" y="59"/>
                    <a:pt x="26" y="118"/>
                    <a:pt x="45" y="174"/>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5"/>
            <p:cNvSpPr/>
            <p:nvPr/>
          </p:nvSpPr>
          <p:spPr>
            <a:xfrm>
              <a:off x="14288" y="0"/>
              <a:ext cx="1562100" cy="2228850"/>
            </a:xfrm>
            <a:custGeom>
              <a:avLst/>
              <a:gdLst/>
              <a:ahLst/>
              <a:cxnLst/>
              <a:rect l="l" t="t" r="r" b="b"/>
              <a:pathLst>
                <a:path w="329" h="469" extrusionOk="0">
                  <a:moveTo>
                    <a:pt x="329" y="0"/>
                  </a:moveTo>
                  <a:cubicBezTo>
                    <a:pt x="189" y="133"/>
                    <a:pt x="69" y="288"/>
                    <a:pt x="0" y="469"/>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41" name="Google Shape;141;p15"/>
          <p:cNvGrpSpPr/>
          <p:nvPr/>
        </p:nvGrpSpPr>
        <p:grpSpPr>
          <a:xfrm>
            <a:off x="600108" y="1274691"/>
            <a:ext cx="2755857" cy="2602816"/>
            <a:chOff x="697883" y="1816768"/>
            <a:chExt cx="3674476" cy="3470421"/>
          </a:xfrm>
        </p:grpSpPr>
        <p:sp>
          <p:nvSpPr>
            <p:cNvPr id="142" name="Google Shape;142;p15"/>
            <p:cNvSpPr/>
            <p:nvPr/>
          </p:nvSpPr>
          <p:spPr>
            <a:xfrm>
              <a:off x="697883" y="1816768"/>
              <a:ext cx="3674476" cy="502920"/>
            </a:xfrm>
            <a:prstGeom prst="rect">
              <a:avLst/>
            </a:pr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3" name="Google Shape;143;p15"/>
            <p:cNvSpPr/>
            <p:nvPr/>
          </p:nvSpPr>
          <p:spPr>
            <a:xfrm rot="10800000">
              <a:off x="2380224" y="5014786"/>
              <a:ext cx="315988" cy="272403"/>
            </a:xfrm>
            <a:prstGeom prst="triangl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5"/>
            <p:cNvSpPr/>
            <p:nvPr/>
          </p:nvSpPr>
          <p:spPr>
            <a:xfrm>
              <a:off x="704075" y="2392840"/>
              <a:ext cx="3668284" cy="2624327"/>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45" name="Google Shape;145;p15"/>
          <p:cNvSpPr/>
          <p:nvPr/>
        </p:nvSpPr>
        <p:spPr>
          <a:xfrm>
            <a:off x="0" y="0"/>
            <a:ext cx="9144000" cy="51435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nvGrpSpPr>
          <p:cNvPr id="146" name="Google Shape;146;p15"/>
          <p:cNvGrpSpPr/>
          <p:nvPr/>
        </p:nvGrpSpPr>
        <p:grpSpPr>
          <a:xfrm>
            <a:off x="-313134" y="0"/>
            <a:ext cx="9438087" cy="5139928"/>
            <a:chOff x="-417513" y="0"/>
            <a:chExt cx="12584114" cy="6853238"/>
          </a:xfrm>
        </p:grpSpPr>
        <p:sp>
          <p:nvSpPr>
            <p:cNvPr id="147" name="Google Shape;147;p15"/>
            <p:cNvSpPr/>
            <p:nvPr/>
          </p:nvSpPr>
          <p:spPr>
            <a:xfrm>
              <a:off x="1306513" y="0"/>
              <a:ext cx="3862388" cy="6843713"/>
            </a:xfrm>
            <a:custGeom>
              <a:avLst/>
              <a:gdLst/>
              <a:ahLst/>
              <a:cxnLst/>
              <a:rect l="l" t="t" r="r" b="b"/>
              <a:pathLst>
                <a:path w="813" h="1440" extrusionOk="0">
                  <a:moveTo>
                    <a:pt x="813" y="0"/>
                  </a:moveTo>
                  <a:cubicBezTo>
                    <a:pt x="331" y="221"/>
                    <a:pt x="0" y="1039"/>
                    <a:pt x="435" y="144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48" name="Google Shape;148;p15"/>
            <p:cNvSpPr/>
            <p:nvPr/>
          </p:nvSpPr>
          <p:spPr>
            <a:xfrm>
              <a:off x="10626725" y="9525"/>
              <a:ext cx="1539875" cy="555625"/>
            </a:xfrm>
            <a:custGeom>
              <a:avLst/>
              <a:gdLst/>
              <a:ahLst/>
              <a:cxnLst/>
              <a:rect l="l" t="t" r="r" b="b"/>
              <a:pathLst>
                <a:path w="324" h="117" extrusionOk="0">
                  <a:moveTo>
                    <a:pt x="324" y="117"/>
                  </a:moveTo>
                  <a:cubicBezTo>
                    <a:pt x="223" y="64"/>
                    <a:pt x="107" y="28"/>
                    <a:pt x="0" y="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5"/>
            <p:cNvSpPr/>
            <p:nvPr/>
          </p:nvSpPr>
          <p:spPr>
            <a:xfrm>
              <a:off x="10247313" y="5013325"/>
              <a:ext cx="1919288" cy="1830388"/>
            </a:xfrm>
            <a:custGeom>
              <a:avLst/>
              <a:gdLst/>
              <a:ahLst/>
              <a:cxnLst/>
              <a:rect l="l" t="t" r="r" b="b"/>
              <a:pathLst>
                <a:path w="404" h="385" extrusionOk="0">
                  <a:moveTo>
                    <a:pt x="0" y="385"/>
                  </a:moveTo>
                  <a:cubicBezTo>
                    <a:pt x="146" y="272"/>
                    <a:pt x="285" y="142"/>
                    <a:pt x="404" y="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5"/>
            <p:cNvSpPr/>
            <p:nvPr/>
          </p:nvSpPr>
          <p:spPr>
            <a:xfrm>
              <a:off x="1120775" y="0"/>
              <a:ext cx="3676650" cy="6843713"/>
            </a:xfrm>
            <a:custGeom>
              <a:avLst/>
              <a:gdLst/>
              <a:ahLst/>
              <a:cxnLst/>
              <a:rect l="l" t="t" r="r" b="b"/>
              <a:pathLst>
                <a:path w="774" h="1440" extrusionOk="0">
                  <a:moveTo>
                    <a:pt x="774" y="0"/>
                  </a:moveTo>
                  <a:cubicBezTo>
                    <a:pt x="312" y="240"/>
                    <a:pt x="0" y="1034"/>
                    <a:pt x="411" y="1440"/>
                  </a:cubicBezTo>
                </a:path>
              </a:pathLst>
            </a:custGeom>
            <a:noFill/>
            <a:ln w="9525" cap="flat" cmpd="sng">
              <a:solidFill>
                <a:schemeClr val="lt1">
                  <a:alpha val="34901"/>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5"/>
            <p:cNvSpPr/>
            <p:nvPr/>
          </p:nvSpPr>
          <p:spPr>
            <a:xfrm>
              <a:off x="11202988" y="9525"/>
              <a:ext cx="963613" cy="366713"/>
            </a:xfrm>
            <a:custGeom>
              <a:avLst/>
              <a:gdLst/>
              <a:ahLst/>
              <a:cxnLst/>
              <a:rect l="l" t="t" r="r" b="b"/>
              <a:pathLst>
                <a:path w="203" h="77" extrusionOk="0">
                  <a:moveTo>
                    <a:pt x="203" y="77"/>
                  </a:moveTo>
                  <a:cubicBezTo>
                    <a:pt x="138" y="46"/>
                    <a:pt x="68" y="21"/>
                    <a:pt x="0" y="0"/>
                  </a:cubicBezTo>
                </a:path>
              </a:pathLst>
            </a:custGeom>
            <a:noFill/>
            <a:ln w="9525" cap="flat" cmpd="sng">
              <a:solidFill>
                <a:schemeClr val="lt1">
                  <a:alpha val="34901"/>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5"/>
            <p:cNvSpPr/>
            <p:nvPr/>
          </p:nvSpPr>
          <p:spPr>
            <a:xfrm>
              <a:off x="10494963" y="5275263"/>
              <a:ext cx="1666875" cy="1577975"/>
            </a:xfrm>
            <a:custGeom>
              <a:avLst/>
              <a:gdLst/>
              <a:ahLst/>
              <a:cxnLst/>
              <a:rect l="l" t="t" r="r" b="b"/>
              <a:pathLst>
                <a:path w="351" h="332" extrusionOk="0">
                  <a:moveTo>
                    <a:pt x="0" y="332"/>
                  </a:moveTo>
                  <a:cubicBezTo>
                    <a:pt x="125" y="232"/>
                    <a:pt x="245" y="121"/>
                    <a:pt x="351" y="0"/>
                  </a:cubicBezTo>
                </a:path>
              </a:pathLst>
            </a:custGeom>
            <a:noFill/>
            <a:ln w="9525" cap="flat" cmpd="sng">
              <a:solidFill>
                <a:schemeClr val="lt1">
                  <a:alpha val="34901"/>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5"/>
            <p:cNvSpPr/>
            <p:nvPr/>
          </p:nvSpPr>
          <p:spPr>
            <a:xfrm>
              <a:off x="1001713" y="0"/>
              <a:ext cx="3621088" cy="6843713"/>
            </a:xfrm>
            <a:custGeom>
              <a:avLst/>
              <a:gdLst/>
              <a:ahLst/>
              <a:cxnLst/>
              <a:rect l="l" t="t" r="r" b="b"/>
              <a:pathLst>
                <a:path w="762" h="1440" extrusionOk="0">
                  <a:moveTo>
                    <a:pt x="762" y="0"/>
                  </a:moveTo>
                  <a:cubicBezTo>
                    <a:pt x="308" y="245"/>
                    <a:pt x="0" y="1033"/>
                    <a:pt x="403" y="144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5"/>
            <p:cNvSpPr/>
            <p:nvPr/>
          </p:nvSpPr>
          <p:spPr>
            <a:xfrm>
              <a:off x="11501438" y="9525"/>
              <a:ext cx="665163" cy="257175"/>
            </a:xfrm>
            <a:custGeom>
              <a:avLst/>
              <a:gdLst/>
              <a:ahLst/>
              <a:cxnLst/>
              <a:rect l="l" t="t" r="r" b="b"/>
              <a:pathLst>
                <a:path w="140" h="54" extrusionOk="0">
                  <a:moveTo>
                    <a:pt x="140" y="54"/>
                  </a:moveTo>
                  <a:cubicBezTo>
                    <a:pt x="95" y="34"/>
                    <a:pt x="48" y="16"/>
                    <a:pt x="0" y="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5"/>
            <p:cNvSpPr/>
            <p:nvPr/>
          </p:nvSpPr>
          <p:spPr>
            <a:xfrm>
              <a:off x="10641013" y="5408613"/>
              <a:ext cx="1525588" cy="1435100"/>
            </a:xfrm>
            <a:custGeom>
              <a:avLst/>
              <a:gdLst/>
              <a:ahLst/>
              <a:cxnLst/>
              <a:rect l="l" t="t" r="r" b="b"/>
              <a:pathLst>
                <a:path w="321" h="302" extrusionOk="0">
                  <a:moveTo>
                    <a:pt x="0" y="302"/>
                  </a:moveTo>
                  <a:cubicBezTo>
                    <a:pt x="114" y="210"/>
                    <a:pt x="223" y="109"/>
                    <a:pt x="321" y="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5"/>
            <p:cNvSpPr/>
            <p:nvPr/>
          </p:nvSpPr>
          <p:spPr>
            <a:xfrm>
              <a:off x="1001713" y="0"/>
              <a:ext cx="3244850" cy="6843713"/>
            </a:xfrm>
            <a:custGeom>
              <a:avLst/>
              <a:gdLst/>
              <a:ahLst/>
              <a:cxnLst/>
              <a:rect l="l" t="t" r="r" b="b"/>
              <a:pathLst>
                <a:path w="683" h="1440" extrusionOk="0">
                  <a:moveTo>
                    <a:pt x="683" y="0"/>
                  </a:moveTo>
                  <a:cubicBezTo>
                    <a:pt x="258" y="256"/>
                    <a:pt x="0" y="1041"/>
                    <a:pt x="355" y="144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5"/>
            <p:cNvSpPr/>
            <p:nvPr/>
          </p:nvSpPr>
          <p:spPr>
            <a:xfrm>
              <a:off x="10802938" y="5518150"/>
              <a:ext cx="1363663" cy="1325563"/>
            </a:xfrm>
            <a:custGeom>
              <a:avLst/>
              <a:gdLst/>
              <a:ahLst/>
              <a:cxnLst/>
              <a:rect l="l" t="t" r="r" b="b"/>
              <a:pathLst>
                <a:path w="287" h="279" extrusionOk="0">
                  <a:moveTo>
                    <a:pt x="0" y="279"/>
                  </a:moveTo>
                  <a:cubicBezTo>
                    <a:pt x="101" y="193"/>
                    <a:pt x="198" y="100"/>
                    <a:pt x="287" y="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5"/>
            <p:cNvSpPr/>
            <p:nvPr/>
          </p:nvSpPr>
          <p:spPr>
            <a:xfrm>
              <a:off x="889000" y="0"/>
              <a:ext cx="3230563" cy="6843713"/>
            </a:xfrm>
            <a:custGeom>
              <a:avLst/>
              <a:gdLst/>
              <a:ahLst/>
              <a:cxnLst/>
              <a:rect l="l" t="t" r="r" b="b"/>
              <a:pathLst>
                <a:path w="680" h="1440" extrusionOk="0">
                  <a:moveTo>
                    <a:pt x="680" y="0"/>
                  </a:moveTo>
                  <a:cubicBezTo>
                    <a:pt x="257" y="265"/>
                    <a:pt x="0" y="1026"/>
                    <a:pt x="337" y="144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5"/>
            <p:cNvSpPr/>
            <p:nvPr/>
          </p:nvSpPr>
          <p:spPr>
            <a:xfrm>
              <a:off x="10979150" y="5694363"/>
              <a:ext cx="1187450" cy="1149350"/>
            </a:xfrm>
            <a:custGeom>
              <a:avLst/>
              <a:gdLst/>
              <a:ahLst/>
              <a:cxnLst/>
              <a:rect l="l" t="t" r="r" b="b"/>
              <a:pathLst>
                <a:path w="250" h="242" extrusionOk="0">
                  <a:moveTo>
                    <a:pt x="0" y="242"/>
                  </a:moveTo>
                  <a:cubicBezTo>
                    <a:pt x="88" y="166"/>
                    <a:pt x="172" y="85"/>
                    <a:pt x="250" y="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5"/>
            <p:cNvSpPr/>
            <p:nvPr/>
          </p:nvSpPr>
          <p:spPr>
            <a:xfrm>
              <a:off x="484188" y="0"/>
              <a:ext cx="3421063" cy="6843713"/>
            </a:xfrm>
            <a:custGeom>
              <a:avLst/>
              <a:gdLst/>
              <a:ahLst/>
              <a:cxnLst/>
              <a:rect l="l" t="t" r="r" b="b"/>
              <a:pathLst>
                <a:path w="720" h="1440" extrusionOk="0">
                  <a:moveTo>
                    <a:pt x="720" y="0"/>
                  </a:moveTo>
                  <a:cubicBezTo>
                    <a:pt x="316" y="282"/>
                    <a:pt x="0" y="1018"/>
                    <a:pt x="362" y="144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5"/>
            <p:cNvSpPr/>
            <p:nvPr/>
          </p:nvSpPr>
          <p:spPr>
            <a:xfrm>
              <a:off x="11287125" y="6049963"/>
              <a:ext cx="879475" cy="793750"/>
            </a:xfrm>
            <a:custGeom>
              <a:avLst/>
              <a:gdLst/>
              <a:ahLst/>
              <a:cxnLst/>
              <a:rect l="l" t="t" r="r" b="b"/>
              <a:pathLst>
                <a:path w="185" h="167" extrusionOk="0">
                  <a:moveTo>
                    <a:pt x="0" y="167"/>
                  </a:moveTo>
                  <a:cubicBezTo>
                    <a:pt x="63" y="114"/>
                    <a:pt x="125" y="58"/>
                    <a:pt x="185" y="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5"/>
            <p:cNvSpPr/>
            <p:nvPr/>
          </p:nvSpPr>
          <p:spPr>
            <a:xfrm>
              <a:off x="598488" y="0"/>
              <a:ext cx="2717800" cy="6843713"/>
            </a:xfrm>
            <a:custGeom>
              <a:avLst/>
              <a:gdLst/>
              <a:ahLst/>
              <a:cxnLst/>
              <a:rect l="l" t="t" r="r" b="b"/>
              <a:pathLst>
                <a:path w="572" h="1440" extrusionOk="0">
                  <a:moveTo>
                    <a:pt x="572" y="0"/>
                  </a:moveTo>
                  <a:cubicBezTo>
                    <a:pt x="213" y="320"/>
                    <a:pt x="0" y="979"/>
                    <a:pt x="164" y="1440"/>
                  </a:cubicBezTo>
                </a:path>
              </a:pathLst>
            </a:custGeom>
            <a:noFill/>
            <a:ln w="12700" cap="flat" cmpd="sng">
              <a:solidFill>
                <a:schemeClr val="lt1">
                  <a:alpha val="34901"/>
                </a:schemeClr>
              </a:solidFill>
              <a:prstDash val="dashDot"/>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5"/>
            <p:cNvSpPr/>
            <p:nvPr/>
          </p:nvSpPr>
          <p:spPr>
            <a:xfrm>
              <a:off x="261938" y="0"/>
              <a:ext cx="2944813" cy="6843713"/>
            </a:xfrm>
            <a:custGeom>
              <a:avLst/>
              <a:gdLst/>
              <a:ahLst/>
              <a:cxnLst/>
              <a:rect l="l" t="t" r="r" b="b"/>
              <a:pathLst>
                <a:path w="620" h="1440" extrusionOk="0">
                  <a:moveTo>
                    <a:pt x="620" y="0"/>
                  </a:moveTo>
                  <a:cubicBezTo>
                    <a:pt x="248" y="325"/>
                    <a:pt x="0" y="960"/>
                    <a:pt x="186" y="1440"/>
                  </a:cubicBezTo>
                </a:path>
              </a:pathLst>
            </a:custGeom>
            <a:noFill/>
            <a:ln w="9525" cap="flat" cmpd="sng">
              <a:solidFill>
                <a:schemeClr val="lt1">
                  <a:alpha val="34901"/>
                </a:schemeClr>
              </a:solidFill>
              <a:prstDash val="lg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5"/>
            <p:cNvSpPr/>
            <p:nvPr/>
          </p:nvSpPr>
          <p:spPr>
            <a:xfrm>
              <a:off x="-417513" y="0"/>
              <a:ext cx="2403475" cy="6843713"/>
            </a:xfrm>
            <a:custGeom>
              <a:avLst/>
              <a:gdLst/>
              <a:ahLst/>
              <a:cxnLst/>
              <a:rect l="l" t="t" r="r" b="b"/>
              <a:pathLst>
                <a:path w="506" h="1440" extrusionOk="0">
                  <a:moveTo>
                    <a:pt x="506" y="0"/>
                  </a:moveTo>
                  <a:cubicBezTo>
                    <a:pt x="109" y="356"/>
                    <a:pt x="0" y="943"/>
                    <a:pt x="171" y="1440"/>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5"/>
            <p:cNvSpPr/>
            <p:nvPr/>
          </p:nvSpPr>
          <p:spPr>
            <a:xfrm>
              <a:off x="14288" y="9525"/>
              <a:ext cx="1771650" cy="3198813"/>
            </a:xfrm>
            <a:custGeom>
              <a:avLst/>
              <a:gdLst/>
              <a:ahLst/>
              <a:cxnLst/>
              <a:rect l="l" t="t" r="r" b="b"/>
              <a:pathLst>
                <a:path w="373" h="673" extrusionOk="0">
                  <a:moveTo>
                    <a:pt x="373" y="0"/>
                  </a:moveTo>
                  <a:cubicBezTo>
                    <a:pt x="175" y="183"/>
                    <a:pt x="51" y="409"/>
                    <a:pt x="0" y="673"/>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5"/>
            <p:cNvSpPr/>
            <p:nvPr/>
          </p:nvSpPr>
          <p:spPr>
            <a:xfrm>
              <a:off x="4763" y="6016625"/>
              <a:ext cx="214313" cy="827088"/>
            </a:xfrm>
            <a:custGeom>
              <a:avLst/>
              <a:gdLst/>
              <a:ahLst/>
              <a:cxnLst/>
              <a:rect l="l" t="t" r="r" b="b"/>
              <a:pathLst>
                <a:path w="45" h="174" extrusionOk="0">
                  <a:moveTo>
                    <a:pt x="0" y="0"/>
                  </a:moveTo>
                  <a:cubicBezTo>
                    <a:pt x="11" y="59"/>
                    <a:pt x="26" y="118"/>
                    <a:pt x="45" y="174"/>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5"/>
            <p:cNvSpPr/>
            <p:nvPr/>
          </p:nvSpPr>
          <p:spPr>
            <a:xfrm>
              <a:off x="14288" y="0"/>
              <a:ext cx="1562100" cy="2228850"/>
            </a:xfrm>
            <a:custGeom>
              <a:avLst/>
              <a:gdLst/>
              <a:ahLst/>
              <a:cxnLst/>
              <a:rect l="l" t="t" r="r" b="b"/>
              <a:pathLst>
                <a:path w="329" h="469" extrusionOk="0">
                  <a:moveTo>
                    <a:pt x="329" y="0"/>
                  </a:moveTo>
                  <a:cubicBezTo>
                    <a:pt x="189" y="133"/>
                    <a:pt x="69" y="288"/>
                    <a:pt x="0" y="469"/>
                  </a:cubicBezTo>
                </a:path>
              </a:pathLst>
            </a:custGeom>
            <a:noFill/>
            <a:ln w="9525" cap="flat" cmpd="sng">
              <a:solidFill>
                <a:schemeClr val="lt1">
                  <a:alpha val="34901"/>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8" name="Google Shape;168;p15"/>
          <p:cNvSpPr/>
          <p:nvPr/>
        </p:nvSpPr>
        <p:spPr>
          <a:xfrm>
            <a:off x="0" y="0"/>
            <a:ext cx="9144000" cy="434127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69" name="Google Shape;169;p15"/>
          <p:cNvSpPr txBox="1">
            <a:spLocks noGrp="1"/>
          </p:cNvSpPr>
          <p:nvPr>
            <p:ph type="title"/>
          </p:nvPr>
        </p:nvSpPr>
        <p:spPr>
          <a:xfrm>
            <a:off x="484094" y="720090"/>
            <a:ext cx="2899200" cy="3128400"/>
          </a:xfrm>
          <a:prstGeom prst="rect">
            <a:avLst/>
          </a:prstGeom>
          <a:noFill/>
          <a:ln>
            <a:noFill/>
          </a:ln>
        </p:spPr>
        <p:txBody>
          <a:bodyPr spcFirstLastPara="1" wrap="square" lIns="228600" tIns="228600" rIns="228600" bIns="228600" anchor="ctr" anchorCtr="0">
            <a:noAutofit/>
          </a:bodyPr>
          <a:lstStyle/>
          <a:p>
            <a:pPr marL="0" lvl="0" indent="0" algn="r" rtl="0">
              <a:lnSpc>
                <a:spcPct val="85000"/>
              </a:lnSpc>
              <a:spcBef>
                <a:spcPts val="0"/>
              </a:spcBef>
              <a:spcAft>
                <a:spcPts val="0"/>
              </a:spcAft>
              <a:buClr>
                <a:schemeClr val="dk1"/>
              </a:buClr>
              <a:buSzPts val="2800"/>
              <a:buFont typeface="Calibri"/>
              <a:buNone/>
            </a:pPr>
            <a:r>
              <a:rPr lang="en-US" sz="3300"/>
              <a:t>Mission &amp;</a:t>
            </a:r>
            <a:endParaRPr sz="3300"/>
          </a:p>
          <a:p>
            <a:pPr marL="0" lvl="0" indent="0" algn="r" rtl="0">
              <a:lnSpc>
                <a:spcPct val="85000"/>
              </a:lnSpc>
              <a:spcBef>
                <a:spcPts val="0"/>
              </a:spcBef>
              <a:spcAft>
                <a:spcPts val="0"/>
              </a:spcAft>
              <a:buClr>
                <a:schemeClr val="dk1"/>
              </a:buClr>
              <a:buSzPts val="2800"/>
              <a:buFont typeface="Calibri"/>
              <a:buNone/>
            </a:pPr>
            <a:r>
              <a:rPr lang="en-US" sz="3300"/>
              <a:t>Vision</a:t>
            </a:r>
            <a:endParaRPr sz="3300"/>
          </a:p>
        </p:txBody>
      </p:sp>
      <p:cxnSp>
        <p:nvCxnSpPr>
          <p:cNvPr id="170" name="Google Shape;170;p15"/>
          <p:cNvCxnSpPr/>
          <p:nvPr/>
        </p:nvCxnSpPr>
        <p:spPr>
          <a:xfrm>
            <a:off x="3564197" y="900112"/>
            <a:ext cx="0" cy="2657979"/>
          </a:xfrm>
          <a:prstGeom prst="straightConnector1">
            <a:avLst/>
          </a:prstGeom>
          <a:noFill/>
          <a:ln w="12700" cap="flat" cmpd="sng">
            <a:solidFill>
              <a:srgbClr val="EC1901"/>
            </a:solidFill>
            <a:prstDash val="solid"/>
            <a:round/>
            <a:headEnd type="none" w="sm" len="sm"/>
            <a:tailEnd type="none" w="sm" len="sm"/>
          </a:ln>
        </p:spPr>
      </p:cxnSp>
      <p:sp>
        <p:nvSpPr>
          <p:cNvPr id="171" name="Google Shape;171;p15"/>
          <p:cNvSpPr txBox="1">
            <a:spLocks noGrp="1"/>
          </p:cNvSpPr>
          <p:nvPr>
            <p:ph type="body" idx="1"/>
          </p:nvPr>
        </p:nvSpPr>
        <p:spPr>
          <a:xfrm>
            <a:off x="3737375" y="720100"/>
            <a:ext cx="4614300" cy="31284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None/>
            </a:pPr>
            <a:r>
              <a:rPr lang="en-US">
                <a:solidFill>
                  <a:srgbClr val="000000"/>
                </a:solidFill>
                <a:latin typeface="Playfair Display"/>
                <a:ea typeface="Playfair Display"/>
                <a:cs typeface="Playfair Display"/>
                <a:sym typeface="Playfair Display"/>
              </a:rPr>
              <a:t>The Purpose Foundation, founded in 2010,  exists to support social impact campaigns and organizations through educational, public engagement, and awareness efforts.</a:t>
            </a:r>
            <a:endParaRPr>
              <a:solidFill>
                <a:srgbClr val="000000"/>
              </a:solidFill>
              <a:latin typeface="Playfair Display"/>
              <a:ea typeface="Playfair Display"/>
              <a:cs typeface="Playfair Display"/>
              <a:sym typeface="Playfair Display"/>
            </a:endParaRPr>
          </a:p>
          <a:p>
            <a:pPr marL="0" lvl="0" indent="0" algn="ctr" rtl="0">
              <a:lnSpc>
                <a:spcPct val="100000"/>
              </a:lnSpc>
              <a:spcBef>
                <a:spcPts val="0"/>
              </a:spcBef>
              <a:spcAft>
                <a:spcPts val="0"/>
              </a:spcAft>
              <a:buNone/>
            </a:pPr>
            <a:endParaRPr>
              <a:solidFill>
                <a:srgbClr val="000000"/>
              </a:solidFill>
              <a:latin typeface="Playfair Display"/>
              <a:ea typeface="Playfair Display"/>
              <a:cs typeface="Playfair Display"/>
              <a:sym typeface="Playfair Display"/>
            </a:endParaRPr>
          </a:p>
          <a:p>
            <a:pPr marL="0" lvl="0" indent="0" algn="ctr" rtl="0">
              <a:lnSpc>
                <a:spcPct val="100000"/>
              </a:lnSpc>
              <a:spcBef>
                <a:spcPts val="0"/>
              </a:spcBef>
              <a:spcAft>
                <a:spcPts val="0"/>
              </a:spcAft>
              <a:buNone/>
            </a:pPr>
            <a:r>
              <a:rPr lang="en-US">
                <a:solidFill>
                  <a:srgbClr val="000000"/>
                </a:solidFill>
                <a:latin typeface="Playfair Display"/>
                <a:ea typeface="Playfair Display"/>
                <a:cs typeface="Playfair Display"/>
                <a:sym typeface="Playfair Display"/>
              </a:rPr>
              <a:t>Its vision is to</a:t>
            </a:r>
            <a:r>
              <a:rPr lang="en-US" sz="1700">
                <a:solidFill>
                  <a:srgbClr val="000000"/>
                </a:solidFill>
                <a:latin typeface="Playfair Display"/>
                <a:ea typeface="Playfair Display"/>
                <a:cs typeface="Playfair Display"/>
                <a:sym typeface="Playfair Display"/>
              </a:rPr>
              <a:t> strengthen the capacity of the social impact sector and its leaders by providing top-tier fiscal sponsorship services.</a:t>
            </a:r>
            <a:endParaRPr>
              <a:solidFill>
                <a:srgbClr val="000000"/>
              </a:solidFill>
              <a:latin typeface="Playfair Display"/>
              <a:ea typeface="Playfair Display"/>
              <a:cs typeface="Playfair Display"/>
              <a:sym typeface="Playfair Display"/>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16"/>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a:t>What is Fiscal Sponsorship?</a:t>
            </a:r>
            <a:endParaRPr/>
          </a:p>
        </p:txBody>
      </p:sp>
      <p:sp>
        <p:nvSpPr>
          <p:cNvPr id="177" name="Google Shape;177;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US" sz="1600" b="1" dirty="0">
                <a:solidFill>
                  <a:srgbClr val="000000"/>
                </a:solidFill>
                <a:latin typeface="Playfair Display"/>
                <a:ea typeface="Playfair Display"/>
                <a:cs typeface="Playfair Display"/>
                <a:sym typeface="Playfair Display"/>
              </a:rPr>
              <a:t>What is fiscal sponsorship?</a:t>
            </a:r>
            <a:endParaRPr sz="1600" b="1" dirty="0">
              <a:solidFill>
                <a:srgbClr val="000000"/>
              </a:solidFill>
              <a:latin typeface="Playfair Display"/>
              <a:ea typeface="Playfair Display"/>
              <a:cs typeface="Playfair Display"/>
              <a:sym typeface="Playfair Display"/>
            </a:endParaRPr>
          </a:p>
          <a:p>
            <a:pPr marL="0" marR="0" lvl="0" indent="0" algn="l" rtl="0">
              <a:lnSpc>
                <a:spcPct val="100000"/>
              </a:lnSpc>
              <a:spcBef>
                <a:spcPts val="0"/>
              </a:spcBef>
              <a:spcAft>
                <a:spcPts val="0"/>
              </a:spcAft>
              <a:buNone/>
            </a:pPr>
            <a:r>
              <a:rPr lang="en-US" sz="1600" dirty="0">
                <a:solidFill>
                  <a:srgbClr val="000000"/>
                </a:solidFill>
                <a:latin typeface="Playfair Display"/>
                <a:ea typeface="Playfair Display"/>
                <a:cs typeface="Playfair Display"/>
                <a:sym typeface="Playfair Display"/>
              </a:rPr>
              <a:t>Fiscal sponsorship refers to the practice of non-profit organizations offering their legal and tax-exempt status to charitable projects or groups engaged in activities related to the sponsoring organization's mission. Fiscal sponsors provide oversight, financial management, and other administrative services to build the capacity of charitable projects.</a:t>
            </a:r>
            <a:endParaRPr sz="1600" dirty="0">
              <a:solidFill>
                <a:srgbClr val="000000"/>
              </a:solidFill>
              <a:latin typeface="Playfair Display"/>
              <a:ea typeface="Playfair Display"/>
              <a:cs typeface="Playfair Display"/>
              <a:sym typeface="Playfair Display"/>
            </a:endParaRPr>
          </a:p>
          <a:p>
            <a:pPr marL="0" marR="0" lvl="0" indent="0" algn="l" rtl="0">
              <a:lnSpc>
                <a:spcPct val="100000"/>
              </a:lnSpc>
              <a:spcBef>
                <a:spcPts val="0"/>
              </a:spcBef>
              <a:spcAft>
                <a:spcPts val="0"/>
              </a:spcAft>
              <a:buNone/>
            </a:pPr>
            <a:r>
              <a:rPr lang="en-US" sz="1600" dirty="0">
                <a:solidFill>
                  <a:srgbClr val="000000"/>
                </a:solidFill>
                <a:latin typeface="Playfair Display"/>
                <a:ea typeface="Playfair Display"/>
                <a:cs typeface="Playfair Display"/>
                <a:sym typeface="Playfair Display"/>
              </a:rPr>
              <a:t> </a:t>
            </a:r>
            <a:endParaRPr sz="1600" dirty="0">
              <a:solidFill>
                <a:srgbClr val="000000"/>
              </a:solidFill>
              <a:latin typeface="Playfair Display"/>
              <a:ea typeface="Playfair Display"/>
              <a:cs typeface="Playfair Display"/>
              <a:sym typeface="Playfair Display"/>
            </a:endParaRPr>
          </a:p>
          <a:p>
            <a:pPr marL="0" lvl="0" indent="0" algn="l" rtl="0">
              <a:spcBef>
                <a:spcPts val="0"/>
              </a:spcBef>
              <a:spcAft>
                <a:spcPts val="1600"/>
              </a:spcAft>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p17"/>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2800"/>
              <a:t>Fiscal Sponsorship Program Philosophy</a:t>
            </a:r>
            <a:endParaRPr sz="2800"/>
          </a:p>
        </p:txBody>
      </p:sp>
      <p:sp>
        <p:nvSpPr>
          <p:cNvPr id="183" name="Google Shape;183;p17"/>
          <p:cNvSpPr txBox="1">
            <a:spLocks noGrp="1"/>
          </p:cNvSpPr>
          <p:nvPr>
            <p:ph type="body" idx="1"/>
          </p:nvPr>
        </p:nvSpPr>
        <p:spPr>
          <a:xfrm>
            <a:off x="311700" y="1152475"/>
            <a:ext cx="8520600" cy="3100200"/>
          </a:xfrm>
          <a:prstGeom prst="rect">
            <a:avLst/>
          </a:prstGeom>
        </p:spPr>
        <p:txBody>
          <a:bodyPr spcFirstLastPara="1" wrap="square" lIns="91425" tIns="91425" rIns="91425" bIns="91425" anchor="t" anchorCtr="0">
            <a:noAutofit/>
          </a:bodyPr>
          <a:lstStyle/>
          <a:p>
            <a:pPr marL="0" lvl="0" indent="0" algn="l" rtl="0">
              <a:lnSpc>
                <a:spcPct val="120000"/>
              </a:lnSpc>
              <a:spcBef>
                <a:spcPts val="0"/>
              </a:spcBef>
              <a:spcAft>
                <a:spcPts val="0"/>
              </a:spcAft>
              <a:buNone/>
            </a:pPr>
            <a:endParaRPr sz="1200">
              <a:solidFill>
                <a:srgbClr val="000000"/>
              </a:solidFill>
              <a:latin typeface="Playfair Display"/>
              <a:ea typeface="Playfair Display"/>
              <a:cs typeface="Playfair Display"/>
              <a:sym typeface="Playfair Display"/>
            </a:endParaRPr>
          </a:p>
          <a:p>
            <a:pPr marL="0" lvl="0" indent="0" algn="l" rtl="0">
              <a:lnSpc>
                <a:spcPct val="100000"/>
              </a:lnSpc>
              <a:spcBef>
                <a:spcPts val="0"/>
              </a:spcBef>
              <a:spcAft>
                <a:spcPts val="0"/>
              </a:spcAft>
              <a:buNone/>
            </a:pPr>
            <a:r>
              <a:rPr lang="en-US" sz="1600">
                <a:solidFill>
                  <a:srgbClr val="000000"/>
                </a:solidFill>
                <a:latin typeface="Playfair Display"/>
                <a:ea typeface="Playfair Display"/>
                <a:cs typeface="Playfair Display"/>
                <a:sym typeface="Playfair Display"/>
              </a:rPr>
              <a:t>We believe we can accelerate the pace and scale of social change by providing strategic back office support to emerging projects, leaders and ideas.</a:t>
            </a:r>
            <a:endParaRPr sz="1600">
              <a:solidFill>
                <a:srgbClr val="000000"/>
              </a:solidFill>
              <a:latin typeface="Playfair Display"/>
              <a:ea typeface="Playfair Display"/>
              <a:cs typeface="Playfair Display"/>
              <a:sym typeface="Playfair Display"/>
            </a:endParaRPr>
          </a:p>
          <a:p>
            <a:pPr marL="0" lvl="0" indent="0" algn="l" rtl="0">
              <a:lnSpc>
                <a:spcPct val="100000"/>
              </a:lnSpc>
              <a:spcBef>
                <a:spcPts val="0"/>
              </a:spcBef>
              <a:spcAft>
                <a:spcPts val="0"/>
              </a:spcAft>
              <a:buNone/>
            </a:pPr>
            <a:endParaRPr sz="1600">
              <a:solidFill>
                <a:srgbClr val="000000"/>
              </a:solidFill>
              <a:latin typeface="Playfair Display"/>
              <a:ea typeface="Playfair Display"/>
              <a:cs typeface="Playfair Display"/>
              <a:sym typeface="Playfair Display"/>
            </a:endParaRPr>
          </a:p>
          <a:p>
            <a:pPr marL="0" lvl="0" indent="0" algn="l" rtl="0">
              <a:lnSpc>
                <a:spcPct val="100000"/>
              </a:lnSpc>
              <a:spcBef>
                <a:spcPts val="0"/>
              </a:spcBef>
              <a:spcAft>
                <a:spcPts val="0"/>
              </a:spcAft>
              <a:buNone/>
            </a:pPr>
            <a:r>
              <a:rPr lang="en-US" sz="1600">
                <a:solidFill>
                  <a:srgbClr val="000000"/>
                </a:solidFill>
                <a:latin typeface="Playfair Display"/>
                <a:ea typeface="Playfair Display"/>
                <a:cs typeface="Playfair Display"/>
                <a:sym typeface="Playfair Display"/>
              </a:rPr>
              <a:t>By providing light touch administrative and capacity building services, our fiscal sponsorship program takes the administrative burden off the shoulders of leaders and their projects to allow them to focus on what they do best - achieving impact and changing the world.</a:t>
            </a:r>
            <a:endParaRPr sz="1600">
              <a:solidFill>
                <a:srgbClr val="000000"/>
              </a:solidFill>
              <a:latin typeface="Playfair Display"/>
              <a:ea typeface="Playfair Display"/>
              <a:cs typeface="Playfair Display"/>
              <a:sym typeface="Playfair Display"/>
            </a:endParaRPr>
          </a:p>
          <a:p>
            <a:pPr marL="0" lvl="0" indent="0" algn="l" rtl="0">
              <a:lnSpc>
                <a:spcPct val="120000"/>
              </a:lnSpc>
              <a:spcBef>
                <a:spcPts val="0"/>
              </a:spcBef>
              <a:spcAft>
                <a:spcPts val="0"/>
              </a:spcAft>
              <a:buNone/>
            </a:pPr>
            <a:endParaRPr sz="1200">
              <a:solidFill>
                <a:srgbClr val="000000"/>
              </a:solidFill>
              <a:latin typeface="Playfair Display"/>
              <a:ea typeface="Playfair Display"/>
              <a:cs typeface="Playfair Display"/>
              <a:sym typeface="Playfair Display"/>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7"/>
        <p:cNvGrpSpPr/>
        <p:nvPr/>
      </p:nvGrpSpPr>
      <p:grpSpPr>
        <a:xfrm>
          <a:off x="0" y="0"/>
          <a:ext cx="0" cy="0"/>
          <a:chOff x="0" y="0"/>
          <a:chExt cx="0" cy="0"/>
        </a:xfrm>
      </p:grpSpPr>
      <p:grpSp>
        <p:nvGrpSpPr>
          <p:cNvPr id="188" name="Google Shape;188;p18"/>
          <p:cNvGrpSpPr/>
          <p:nvPr/>
        </p:nvGrpSpPr>
        <p:grpSpPr>
          <a:xfrm>
            <a:off x="-313134" y="0"/>
            <a:ext cx="9438086" cy="5139929"/>
            <a:chOff x="-417513" y="0"/>
            <a:chExt cx="12584115" cy="6853238"/>
          </a:xfrm>
        </p:grpSpPr>
        <p:sp>
          <p:nvSpPr>
            <p:cNvPr id="189" name="Google Shape;189;p18"/>
            <p:cNvSpPr/>
            <p:nvPr/>
          </p:nvSpPr>
          <p:spPr>
            <a:xfrm>
              <a:off x="1306513" y="0"/>
              <a:ext cx="3862388" cy="6843712"/>
            </a:xfrm>
            <a:custGeom>
              <a:avLst/>
              <a:gdLst/>
              <a:ahLst/>
              <a:cxnLst/>
              <a:rect l="l" t="t" r="r" b="b"/>
              <a:pathLst>
                <a:path w="813" h="1440" extrusionOk="0">
                  <a:moveTo>
                    <a:pt x="813" y="0"/>
                  </a:moveTo>
                  <a:cubicBezTo>
                    <a:pt x="331" y="221"/>
                    <a:pt x="0" y="1039"/>
                    <a:pt x="435"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8"/>
            <p:cNvSpPr/>
            <p:nvPr/>
          </p:nvSpPr>
          <p:spPr>
            <a:xfrm>
              <a:off x="10626725" y="9525"/>
              <a:ext cx="1539875" cy="555625"/>
            </a:xfrm>
            <a:custGeom>
              <a:avLst/>
              <a:gdLst/>
              <a:ahLst/>
              <a:cxnLst/>
              <a:rect l="l" t="t" r="r" b="b"/>
              <a:pathLst>
                <a:path w="324" h="117" extrusionOk="0">
                  <a:moveTo>
                    <a:pt x="324" y="117"/>
                  </a:moveTo>
                  <a:cubicBezTo>
                    <a:pt x="223" y="64"/>
                    <a:pt x="107" y="28"/>
                    <a:pt x="0"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18"/>
            <p:cNvSpPr/>
            <p:nvPr/>
          </p:nvSpPr>
          <p:spPr>
            <a:xfrm>
              <a:off x="10247313" y="5013325"/>
              <a:ext cx="1919288" cy="1830388"/>
            </a:xfrm>
            <a:custGeom>
              <a:avLst/>
              <a:gdLst/>
              <a:ahLst/>
              <a:cxnLst/>
              <a:rect l="l" t="t" r="r" b="b"/>
              <a:pathLst>
                <a:path w="404" h="385" extrusionOk="0">
                  <a:moveTo>
                    <a:pt x="0" y="385"/>
                  </a:moveTo>
                  <a:cubicBezTo>
                    <a:pt x="146" y="272"/>
                    <a:pt x="285" y="142"/>
                    <a:pt x="404"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 name="Google Shape;192;p18"/>
            <p:cNvSpPr/>
            <p:nvPr/>
          </p:nvSpPr>
          <p:spPr>
            <a:xfrm>
              <a:off x="1120775" y="0"/>
              <a:ext cx="3676651" cy="6843712"/>
            </a:xfrm>
            <a:custGeom>
              <a:avLst/>
              <a:gdLst/>
              <a:ahLst/>
              <a:cxnLst/>
              <a:rect l="l" t="t" r="r" b="b"/>
              <a:pathLst>
                <a:path w="774" h="1440" extrusionOk="0">
                  <a:moveTo>
                    <a:pt x="774" y="0"/>
                  </a:moveTo>
                  <a:cubicBezTo>
                    <a:pt x="312" y="240"/>
                    <a:pt x="0" y="1034"/>
                    <a:pt x="411" y="1440"/>
                  </a:cubicBezTo>
                </a:path>
              </a:pathLst>
            </a:custGeom>
            <a:noFill/>
            <a:ln w="9525" cap="flat" cmpd="sng">
              <a:solidFill>
                <a:schemeClr val="dk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8"/>
            <p:cNvSpPr/>
            <p:nvPr/>
          </p:nvSpPr>
          <p:spPr>
            <a:xfrm>
              <a:off x="11202988" y="9525"/>
              <a:ext cx="963613" cy="366713"/>
            </a:xfrm>
            <a:custGeom>
              <a:avLst/>
              <a:gdLst/>
              <a:ahLst/>
              <a:cxnLst/>
              <a:rect l="l" t="t" r="r" b="b"/>
              <a:pathLst>
                <a:path w="203" h="77" extrusionOk="0">
                  <a:moveTo>
                    <a:pt x="203" y="77"/>
                  </a:moveTo>
                  <a:cubicBezTo>
                    <a:pt x="138" y="46"/>
                    <a:pt x="68" y="21"/>
                    <a:pt x="0" y="0"/>
                  </a:cubicBezTo>
                </a:path>
              </a:pathLst>
            </a:custGeom>
            <a:noFill/>
            <a:ln w="9525" cap="flat" cmpd="sng">
              <a:solidFill>
                <a:schemeClr val="dk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18"/>
            <p:cNvSpPr/>
            <p:nvPr/>
          </p:nvSpPr>
          <p:spPr>
            <a:xfrm>
              <a:off x="10494963" y="5275263"/>
              <a:ext cx="1666875" cy="1577975"/>
            </a:xfrm>
            <a:custGeom>
              <a:avLst/>
              <a:gdLst/>
              <a:ahLst/>
              <a:cxnLst/>
              <a:rect l="l" t="t" r="r" b="b"/>
              <a:pathLst>
                <a:path w="351" h="332" extrusionOk="0">
                  <a:moveTo>
                    <a:pt x="0" y="332"/>
                  </a:moveTo>
                  <a:cubicBezTo>
                    <a:pt x="125" y="232"/>
                    <a:pt x="245" y="121"/>
                    <a:pt x="351" y="0"/>
                  </a:cubicBezTo>
                </a:path>
              </a:pathLst>
            </a:custGeom>
            <a:noFill/>
            <a:ln w="9525" cap="flat" cmpd="sng">
              <a:solidFill>
                <a:schemeClr val="dk1">
                  <a:alpha val="200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 name="Google Shape;195;p18"/>
            <p:cNvSpPr/>
            <p:nvPr/>
          </p:nvSpPr>
          <p:spPr>
            <a:xfrm>
              <a:off x="1001713" y="0"/>
              <a:ext cx="3621089" cy="6843712"/>
            </a:xfrm>
            <a:custGeom>
              <a:avLst/>
              <a:gdLst/>
              <a:ahLst/>
              <a:cxnLst/>
              <a:rect l="l" t="t" r="r" b="b"/>
              <a:pathLst>
                <a:path w="762" h="1440" extrusionOk="0">
                  <a:moveTo>
                    <a:pt x="762" y="0"/>
                  </a:moveTo>
                  <a:cubicBezTo>
                    <a:pt x="308" y="245"/>
                    <a:pt x="0" y="1033"/>
                    <a:pt x="403"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6" name="Google Shape;196;p18"/>
            <p:cNvSpPr/>
            <p:nvPr/>
          </p:nvSpPr>
          <p:spPr>
            <a:xfrm>
              <a:off x="11501438" y="9525"/>
              <a:ext cx="665163" cy="257175"/>
            </a:xfrm>
            <a:custGeom>
              <a:avLst/>
              <a:gdLst/>
              <a:ahLst/>
              <a:cxnLst/>
              <a:rect l="l" t="t" r="r" b="b"/>
              <a:pathLst>
                <a:path w="140" h="54" extrusionOk="0">
                  <a:moveTo>
                    <a:pt x="140" y="54"/>
                  </a:moveTo>
                  <a:cubicBezTo>
                    <a:pt x="95" y="34"/>
                    <a:pt x="48" y="16"/>
                    <a:pt x="0"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 name="Google Shape;197;p18"/>
            <p:cNvSpPr/>
            <p:nvPr/>
          </p:nvSpPr>
          <p:spPr>
            <a:xfrm>
              <a:off x="10641013" y="5408613"/>
              <a:ext cx="1525588" cy="1435100"/>
            </a:xfrm>
            <a:custGeom>
              <a:avLst/>
              <a:gdLst/>
              <a:ahLst/>
              <a:cxnLst/>
              <a:rect l="l" t="t" r="r" b="b"/>
              <a:pathLst>
                <a:path w="321" h="302" extrusionOk="0">
                  <a:moveTo>
                    <a:pt x="0" y="302"/>
                  </a:moveTo>
                  <a:cubicBezTo>
                    <a:pt x="114" y="210"/>
                    <a:pt x="223" y="109"/>
                    <a:pt x="321"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 name="Google Shape;198;p18"/>
            <p:cNvSpPr/>
            <p:nvPr/>
          </p:nvSpPr>
          <p:spPr>
            <a:xfrm>
              <a:off x="1001713" y="0"/>
              <a:ext cx="3244849" cy="6843712"/>
            </a:xfrm>
            <a:custGeom>
              <a:avLst/>
              <a:gdLst/>
              <a:ahLst/>
              <a:cxnLst/>
              <a:rect l="l" t="t" r="r" b="b"/>
              <a:pathLst>
                <a:path w="683" h="1440" extrusionOk="0">
                  <a:moveTo>
                    <a:pt x="683" y="0"/>
                  </a:moveTo>
                  <a:cubicBezTo>
                    <a:pt x="258" y="256"/>
                    <a:pt x="0" y="1041"/>
                    <a:pt x="355"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9" name="Google Shape;199;p18"/>
            <p:cNvSpPr/>
            <p:nvPr/>
          </p:nvSpPr>
          <p:spPr>
            <a:xfrm>
              <a:off x="10802938" y="5518150"/>
              <a:ext cx="1363663" cy="1325563"/>
            </a:xfrm>
            <a:custGeom>
              <a:avLst/>
              <a:gdLst/>
              <a:ahLst/>
              <a:cxnLst/>
              <a:rect l="l" t="t" r="r" b="b"/>
              <a:pathLst>
                <a:path w="287" h="279" extrusionOk="0">
                  <a:moveTo>
                    <a:pt x="0" y="279"/>
                  </a:moveTo>
                  <a:cubicBezTo>
                    <a:pt x="101" y="193"/>
                    <a:pt x="198" y="100"/>
                    <a:pt x="287"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 name="Google Shape;200;p18"/>
            <p:cNvSpPr/>
            <p:nvPr/>
          </p:nvSpPr>
          <p:spPr>
            <a:xfrm>
              <a:off x="889000" y="0"/>
              <a:ext cx="3230563" cy="6843712"/>
            </a:xfrm>
            <a:custGeom>
              <a:avLst/>
              <a:gdLst/>
              <a:ahLst/>
              <a:cxnLst/>
              <a:rect l="l" t="t" r="r" b="b"/>
              <a:pathLst>
                <a:path w="680" h="1440" extrusionOk="0">
                  <a:moveTo>
                    <a:pt x="680" y="0"/>
                  </a:moveTo>
                  <a:cubicBezTo>
                    <a:pt x="257" y="265"/>
                    <a:pt x="0" y="1026"/>
                    <a:pt x="337"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 name="Google Shape;201;p18"/>
            <p:cNvSpPr/>
            <p:nvPr/>
          </p:nvSpPr>
          <p:spPr>
            <a:xfrm>
              <a:off x="10979150" y="5694363"/>
              <a:ext cx="1187450" cy="1149350"/>
            </a:xfrm>
            <a:custGeom>
              <a:avLst/>
              <a:gdLst/>
              <a:ahLst/>
              <a:cxnLst/>
              <a:rect l="l" t="t" r="r" b="b"/>
              <a:pathLst>
                <a:path w="250" h="242" extrusionOk="0">
                  <a:moveTo>
                    <a:pt x="0" y="242"/>
                  </a:moveTo>
                  <a:cubicBezTo>
                    <a:pt x="88" y="166"/>
                    <a:pt x="172" y="85"/>
                    <a:pt x="250"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 name="Google Shape;202;p18"/>
            <p:cNvSpPr/>
            <p:nvPr/>
          </p:nvSpPr>
          <p:spPr>
            <a:xfrm>
              <a:off x="484188" y="0"/>
              <a:ext cx="3421064" cy="6843712"/>
            </a:xfrm>
            <a:custGeom>
              <a:avLst/>
              <a:gdLst/>
              <a:ahLst/>
              <a:cxnLst/>
              <a:rect l="l" t="t" r="r" b="b"/>
              <a:pathLst>
                <a:path w="720" h="1440" extrusionOk="0">
                  <a:moveTo>
                    <a:pt x="720" y="0"/>
                  </a:moveTo>
                  <a:cubicBezTo>
                    <a:pt x="316" y="282"/>
                    <a:pt x="0" y="1018"/>
                    <a:pt x="362"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 name="Google Shape;203;p18"/>
            <p:cNvSpPr/>
            <p:nvPr/>
          </p:nvSpPr>
          <p:spPr>
            <a:xfrm>
              <a:off x="11287125" y="6049963"/>
              <a:ext cx="879475" cy="793750"/>
            </a:xfrm>
            <a:custGeom>
              <a:avLst/>
              <a:gdLst/>
              <a:ahLst/>
              <a:cxnLst/>
              <a:rect l="l" t="t" r="r" b="b"/>
              <a:pathLst>
                <a:path w="185" h="167" extrusionOk="0">
                  <a:moveTo>
                    <a:pt x="0" y="167"/>
                  </a:moveTo>
                  <a:cubicBezTo>
                    <a:pt x="63" y="114"/>
                    <a:pt x="125" y="58"/>
                    <a:pt x="185" y="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18"/>
            <p:cNvSpPr/>
            <p:nvPr/>
          </p:nvSpPr>
          <p:spPr>
            <a:xfrm>
              <a:off x="598488" y="0"/>
              <a:ext cx="2717799" cy="6843712"/>
            </a:xfrm>
            <a:custGeom>
              <a:avLst/>
              <a:gdLst/>
              <a:ahLst/>
              <a:cxnLst/>
              <a:rect l="l" t="t" r="r" b="b"/>
              <a:pathLst>
                <a:path w="572" h="1440" extrusionOk="0">
                  <a:moveTo>
                    <a:pt x="572" y="0"/>
                  </a:moveTo>
                  <a:cubicBezTo>
                    <a:pt x="213" y="320"/>
                    <a:pt x="0" y="979"/>
                    <a:pt x="164" y="1440"/>
                  </a:cubicBezTo>
                </a:path>
              </a:pathLst>
            </a:custGeom>
            <a:noFill/>
            <a:ln w="12700" cap="flat" cmpd="sng">
              <a:solidFill>
                <a:schemeClr val="dk1">
                  <a:alpha val="20000"/>
                </a:schemeClr>
              </a:solidFill>
              <a:prstDash val="dashDot"/>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18"/>
            <p:cNvSpPr/>
            <p:nvPr/>
          </p:nvSpPr>
          <p:spPr>
            <a:xfrm>
              <a:off x="261938" y="0"/>
              <a:ext cx="2944812" cy="6843712"/>
            </a:xfrm>
            <a:custGeom>
              <a:avLst/>
              <a:gdLst/>
              <a:ahLst/>
              <a:cxnLst/>
              <a:rect l="l" t="t" r="r" b="b"/>
              <a:pathLst>
                <a:path w="620" h="1440" extrusionOk="0">
                  <a:moveTo>
                    <a:pt x="620" y="0"/>
                  </a:moveTo>
                  <a:cubicBezTo>
                    <a:pt x="248" y="325"/>
                    <a:pt x="0" y="960"/>
                    <a:pt x="186" y="1440"/>
                  </a:cubicBezTo>
                </a:path>
              </a:pathLst>
            </a:custGeom>
            <a:noFill/>
            <a:ln w="9525" cap="flat" cmpd="sng">
              <a:solidFill>
                <a:schemeClr val="dk1">
                  <a:alpha val="20000"/>
                </a:schemeClr>
              </a:solidFill>
              <a:prstDash val="lg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 name="Google Shape;206;p18"/>
            <p:cNvSpPr/>
            <p:nvPr/>
          </p:nvSpPr>
          <p:spPr>
            <a:xfrm>
              <a:off x="-417513" y="0"/>
              <a:ext cx="2403475" cy="6843712"/>
            </a:xfrm>
            <a:custGeom>
              <a:avLst/>
              <a:gdLst/>
              <a:ahLst/>
              <a:cxnLst/>
              <a:rect l="l" t="t" r="r" b="b"/>
              <a:pathLst>
                <a:path w="506" h="1440" extrusionOk="0">
                  <a:moveTo>
                    <a:pt x="506" y="0"/>
                  </a:moveTo>
                  <a:cubicBezTo>
                    <a:pt x="109" y="356"/>
                    <a:pt x="0" y="943"/>
                    <a:pt x="171" y="1440"/>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8"/>
            <p:cNvSpPr/>
            <p:nvPr/>
          </p:nvSpPr>
          <p:spPr>
            <a:xfrm>
              <a:off x="14288" y="9525"/>
              <a:ext cx="1771650" cy="3198813"/>
            </a:xfrm>
            <a:custGeom>
              <a:avLst/>
              <a:gdLst/>
              <a:ahLst/>
              <a:cxnLst/>
              <a:rect l="l" t="t" r="r" b="b"/>
              <a:pathLst>
                <a:path w="373" h="673" extrusionOk="0">
                  <a:moveTo>
                    <a:pt x="373" y="0"/>
                  </a:moveTo>
                  <a:cubicBezTo>
                    <a:pt x="175" y="183"/>
                    <a:pt x="51" y="409"/>
                    <a:pt x="0" y="673"/>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8"/>
            <p:cNvSpPr/>
            <p:nvPr/>
          </p:nvSpPr>
          <p:spPr>
            <a:xfrm>
              <a:off x="4763" y="6016625"/>
              <a:ext cx="214313" cy="827088"/>
            </a:xfrm>
            <a:custGeom>
              <a:avLst/>
              <a:gdLst/>
              <a:ahLst/>
              <a:cxnLst/>
              <a:rect l="l" t="t" r="r" b="b"/>
              <a:pathLst>
                <a:path w="45" h="174" extrusionOk="0">
                  <a:moveTo>
                    <a:pt x="0" y="0"/>
                  </a:moveTo>
                  <a:cubicBezTo>
                    <a:pt x="11" y="59"/>
                    <a:pt x="26" y="118"/>
                    <a:pt x="45" y="174"/>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8"/>
            <p:cNvSpPr/>
            <p:nvPr/>
          </p:nvSpPr>
          <p:spPr>
            <a:xfrm>
              <a:off x="14288" y="0"/>
              <a:ext cx="1562100" cy="2228850"/>
            </a:xfrm>
            <a:custGeom>
              <a:avLst/>
              <a:gdLst/>
              <a:ahLst/>
              <a:cxnLst/>
              <a:rect l="l" t="t" r="r" b="b"/>
              <a:pathLst>
                <a:path w="329" h="469" extrusionOk="0">
                  <a:moveTo>
                    <a:pt x="329" y="0"/>
                  </a:moveTo>
                  <a:cubicBezTo>
                    <a:pt x="189" y="133"/>
                    <a:pt x="69" y="288"/>
                    <a:pt x="0" y="469"/>
                  </a:cubicBezTo>
                </a:path>
              </a:pathLst>
            </a:custGeom>
            <a:noFill/>
            <a:ln w="9525" cap="flat" cmpd="sng">
              <a:solidFill>
                <a:schemeClr val="dk1">
                  <a:alpha val="20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0" name="Google Shape;210;p18"/>
          <p:cNvGrpSpPr/>
          <p:nvPr/>
        </p:nvGrpSpPr>
        <p:grpSpPr>
          <a:xfrm>
            <a:off x="600108" y="1274691"/>
            <a:ext cx="2755944" cy="2602816"/>
            <a:chOff x="697883" y="1816768"/>
            <a:chExt cx="3674592" cy="3470421"/>
          </a:xfrm>
        </p:grpSpPr>
        <p:sp>
          <p:nvSpPr>
            <p:cNvPr id="211" name="Google Shape;211;p18"/>
            <p:cNvSpPr/>
            <p:nvPr/>
          </p:nvSpPr>
          <p:spPr>
            <a:xfrm>
              <a:off x="697883" y="1816768"/>
              <a:ext cx="3674400" cy="502800"/>
            </a:xfrm>
            <a:prstGeom prst="rect">
              <a:avLst/>
            </a:prstGeom>
            <a:solidFill>
              <a:schemeClr val="accent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12" name="Google Shape;212;p18"/>
            <p:cNvSpPr/>
            <p:nvPr/>
          </p:nvSpPr>
          <p:spPr>
            <a:xfrm rot="10800000">
              <a:off x="2380312" y="5014789"/>
              <a:ext cx="315900" cy="272400"/>
            </a:xfrm>
            <a:prstGeom prst="triangle">
              <a:avLst>
                <a:gd name="adj" fmla="val 5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8"/>
            <p:cNvSpPr/>
            <p:nvPr/>
          </p:nvSpPr>
          <p:spPr>
            <a:xfrm>
              <a:off x="704075" y="2392840"/>
              <a:ext cx="3668400" cy="26244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4" name="Google Shape;214;p18"/>
          <p:cNvSpPr/>
          <p:nvPr/>
        </p:nvSpPr>
        <p:spPr>
          <a:xfrm>
            <a:off x="0" y="0"/>
            <a:ext cx="9144000" cy="51435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grpSp>
        <p:nvGrpSpPr>
          <p:cNvPr id="215" name="Google Shape;215;p18"/>
          <p:cNvGrpSpPr/>
          <p:nvPr/>
        </p:nvGrpSpPr>
        <p:grpSpPr>
          <a:xfrm>
            <a:off x="-313134" y="0"/>
            <a:ext cx="9438086" cy="5139929"/>
            <a:chOff x="-417513" y="0"/>
            <a:chExt cx="12584115" cy="6853238"/>
          </a:xfrm>
        </p:grpSpPr>
        <p:sp>
          <p:nvSpPr>
            <p:cNvPr id="216" name="Google Shape;216;p18"/>
            <p:cNvSpPr/>
            <p:nvPr/>
          </p:nvSpPr>
          <p:spPr>
            <a:xfrm>
              <a:off x="1306513" y="0"/>
              <a:ext cx="3862388" cy="6843712"/>
            </a:xfrm>
            <a:custGeom>
              <a:avLst/>
              <a:gdLst/>
              <a:ahLst/>
              <a:cxnLst/>
              <a:rect l="l" t="t" r="r" b="b"/>
              <a:pathLst>
                <a:path w="813" h="1440" extrusionOk="0">
                  <a:moveTo>
                    <a:pt x="813" y="0"/>
                  </a:moveTo>
                  <a:cubicBezTo>
                    <a:pt x="331" y="221"/>
                    <a:pt x="0" y="1039"/>
                    <a:pt x="435" y="144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17" name="Google Shape;217;p18"/>
            <p:cNvSpPr/>
            <p:nvPr/>
          </p:nvSpPr>
          <p:spPr>
            <a:xfrm>
              <a:off x="10626725" y="9525"/>
              <a:ext cx="1539875" cy="555625"/>
            </a:xfrm>
            <a:custGeom>
              <a:avLst/>
              <a:gdLst/>
              <a:ahLst/>
              <a:cxnLst/>
              <a:rect l="l" t="t" r="r" b="b"/>
              <a:pathLst>
                <a:path w="324" h="117" extrusionOk="0">
                  <a:moveTo>
                    <a:pt x="324" y="117"/>
                  </a:moveTo>
                  <a:cubicBezTo>
                    <a:pt x="223" y="64"/>
                    <a:pt x="107" y="28"/>
                    <a:pt x="0" y="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8"/>
            <p:cNvSpPr/>
            <p:nvPr/>
          </p:nvSpPr>
          <p:spPr>
            <a:xfrm>
              <a:off x="10247313" y="5013325"/>
              <a:ext cx="1919288" cy="1830388"/>
            </a:xfrm>
            <a:custGeom>
              <a:avLst/>
              <a:gdLst/>
              <a:ahLst/>
              <a:cxnLst/>
              <a:rect l="l" t="t" r="r" b="b"/>
              <a:pathLst>
                <a:path w="404" h="385" extrusionOk="0">
                  <a:moveTo>
                    <a:pt x="0" y="385"/>
                  </a:moveTo>
                  <a:cubicBezTo>
                    <a:pt x="146" y="272"/>
                    <a:pt x="285" y="142"/>
                    <a:pt x="404" y="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8"/>
            <p:cNvSpPr/>
            <p:nvPr/>
          </p:nvSpPr>
          <p:spPr>
            <a:xfrm>
              <a:off x="1120775" y="0"/>
              <a:ext cx="3676651" cy="6843712"/>
            </a:xfrm>
            <a:custGeom>
              <a:avLst/>
              <a:gdLst/>
              <a:ahLst/>
              <a:cxnLst/>
              <a:rect l="l" t="t" r="r" b="b"/>
              <a:pathLst>
                <a:path w="774" h="1440" extrusionOk="0">
                  <a:moveTo>
                    <a:pt x="774" y="0"/>
                  </a:moveTo>
                  <a:cubicBezTo>
                    <a:pt x="312" y="240"/>
                    <a:pt x="0" y="1034"/>
                    <a:pt x="411" y="1440"/>
                  </a:cubicBezTo>
                </a:path>
              </a:pathLst>
            </a:custGeom>
            <a:noFill/>
            <a:ln w="9525" cap="flat" cmpd="sng">
              <a:solidFill>
                <a:schemeClr val="lt1">
                  <a:alpha val="349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8"/>
            <p:cNvSpPr/>
            <p:nvPr/>
          </p:nvSpPr>
          <p:spPr>
            <a:xfrm>
              <a:off x="11202988" y="9525"/>
              <a:ext cx="963613" cy="366713"/>
            </a:xfrm>
            <a:custGeom>
              <a:avLst/>
              <a:gdLst/>
              <a:ahLst/>
              <a:cxnLst/>
              <a:rect l="l" t="t" r="r" b="b"/>
              <a:pathLst>
                <a:path w="203" h="77" extrusionOk="0">
                  <a:moveTo>
                    <a:pt x="203" y="77"/>
                  </a:moveTo>
                  <a:cubicBezTo>
                    <a:pt x="138" y="46"/>
                    <a:pt x="68" y="21"/>
                    <a:pt x="0" y="0"/>
                  </a:cubicBezTo>
                </a:path>
              </a:pathLst>
            </a:custGeom>
            <a:noFill/>
            <a:ln w="9525" cap="flat" cmpd="sng">
              <a:solidFill>
                <a:schemeClr val="lt1">
                  <a:alpha val="349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8"/>
            <p:cNvSpPr/>
            <p:nvPr/>
          </p:nvSpPr>
          <p:spPr>
            <a:xfrm>
              <a:off x="10494963" y="5275263"/>
              <a:ext cx="1666875" cy="1577975"/>
            </a:xfrm>
            <a:custGeom>
              <a:avLst/>
              <a:gdLst/>
              <a:ahLst/>
              <a:cxnLst/>
              <a:rect l="l" t="t" r="r" b="b"/>
              <a:pathLst>
                <a:path w="351" h="332" extrusionOk="0">
                  <a:moveTo>
                    <a:pt x="0" y="332"/>
                  </a:moveTo>
                  <a:cubicBezTo>
                    <a:pt x="125" y="232"/>
                    <a:pt x="245" y="121"/>
                    <a:pt x="351" y="0"/>
                  </a:cubicBezTo>
                </a:path>
              </a:pathLst>
            </a:custGeom>
            <a:noFill/>
            <a:ln w="9525" cap="flat" cmpd="sng">
              <a:solidFill>
                <a:schemeClr val="lt1">
                  <a:alpha val="34900"/>
                </a:schemeClr>
              </a:solidFill>
              <a:prstDash val="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 name="Google Shape;222;p18"/>
            <p:cNvSpPr/>
            <p:nvPr/>
          </p:nvSpPr>
          <p:spPr>
            <a:xfrm>
              <a:off x="1001713" y="0"/>
              <a:ext cx="3621089" cy="6843712"/>
            </a:xfrm>
            <a:custGeom>
              <a:avLst/>
              <a:gdLst/>
              <a:ahLst/>
              <a:cxnLst/>
              <a:rect l="l" t="t" r="r" b="b"/>
              <a:pathLst>
                <a:path w="762" h="1440" extrusionOk="0">
                  <a:moveTo>
                    <a:pt x="762" y="0"/>
                  </a:moveTo>
                  <a:cubicBezTo>
                    <a:pt x="308" y="245"/>
                    <a:pt x="0" y="1033"/>
                    <a:pt x="403" y="144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3" name="Google Shape;223;p18"/>
            <p:cNvSpPr/>
            <p:nvPr/>
          </p:nvSpPr>
          <p:spPr>
            <a:xfrm>
              <a:off x="11501438" y="9525"/>
              <a:ext cx="665163" cy="257175"/>
            </a:xfrm>
            <a:custGeom>
              <a:avLst/>
              <a:gdLst/>
              <a:ahLst/>
              <a:cxnLst/>
              <a:rect l="l" t="t" r="r" b="b"/>
              <a:pathLst>
                <a:path w="140" h="54" extrusionOk="0">
                  <a:moveTo>
                    <a:pt x="140" y="54"/>
                  </a:moveTo>
                  <a:cubicBezTo>
                    <a:pt x="95" y="34"/>
                    <a:pt x="48" y="16"/>
                    <a:pt x="0" y="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8"/>
            <p:cNvSpPr/>
            <p:nvPr/>
          </p:nvSpPr>
          <p:spPr>
            <a:xfrm>
              <a:off x="10641013" y="5408613"/>
              <a:ext cx="1525588" cy="1435100"/>
            </a:xfrm>
            <a:custGeom>
              <a:avLst/>
              <a:gdLst/>
              <a:ahLst/>
              <a:cxnLst/>
              <a:rect l="l" t="t" r="r" b="b"/>
              <a:pathLst>
                <a:path w="321" h="302" extrusionOk="0">
                  <a:moveTo>
                    <a:pt x="0" y="302"/>
                  </a:moveTo>
                  <a:cubicBezTo>
                    <a:pt x="114" y="210"/>
                    <a:pt x="223" y="109"/>
                    <a:pt x="321" y="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8"/>
            <p:cNvSpPr/>
            <p:nvPr/>
          </p:nvSpPr>
          <p:spPr>
            <a:xfrm>
              <a:off x="1001713" y="0"/>
              <a:ext cx="3244849" cy="6843712"/>
            </a:xfrm>
            <a:custGeom>
              <a:avLst/>
              <a:gdLst/>
              <a:ahLst/>
              <a:cxnLst/>
              <a:rect l="l" t="t" r="r" b="b"/>
              <a:pathLst>
                <a:path w="683" h="1440" extrusionOk="0">
                  <a:moveTo>
                    <a:pt x="683" y="0"/>
                  </a:moveTo>
                  <a:cubicBezTo>
                    <a:pt x="258" y="256"/>
                    <a:pt x="0" y="1041"/>
                    <a:pt x="355" y="144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8"/>
            <p:cNvSpPr/>
            <p:nvPr/>
          </p:nvSpPr>
          <p:spPr>
            <a:xfrm>
              <a:off x="10802938" y="5518150"/>
              <a:ext cx="1363663" cy="1325563"/>
            </a:xfrm>
            <a:custGeom>
              <a:avLst/>
              <a:gdLst/>
              <a:ahLst/>
              <a:cxnLst/>
              <a:rect l="l" t="t" r="r" b="b"/>
              <a:pathLst>
                <a:path w="287" h="279" extrusionOk="0">
                  <a:moveTo>
                    <a:pt x="0" y="279"/>
                  </a:moveTo>
                  <a:cubicBezTo>
                    <a:pt x="101" y="193"/>
                    <a:pt x="198" y="100"/>
                    <a:pt x="287" y="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8"/>
            <p:cNvSpPr/>
            <p:nvPr/>
          </p:nvSpPr>
          <p:spPr>
            <a:xfrm>
              <a:off x="889000" y="0"/>
              <a:ext cx="3230563" cy="6843712"/>
            </a:xfrm>
            <a:custGeom>
              <a:avLst/>
              <a:gdLst/>
              <a:ahLst/>
              <a:cxnLst/>
              <a:rect l="l" t="t" r="r" b="b"/>
              <a:pathLst>
                <a:path w="680" h="1440" extrusionOk="0">
                  <a:moveTo>
                    <a:pt x="680" y="0"/>
                  </a:moveTo>
                  <a:cubicBezTo>
                    <a:pt x="257" y="265"/>
                    <a:pt x="0" y="1026"/>
                    <a:pt x="337" y="144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8"/>
            <p:cNvSpPr/>
            <p:nvPr/>
          </p:nvSpPr>
          <p:spPr>
            <a:xfrm>
              <a:off x="10979150" y="5694363"/>
              <a:ext cx="1187450" cy="1149350"/>
            </a:xfrm>
            <a:custGeom>
              <a:avLst/>
              <a:gdLst/>
              <a:ahLst/>
              <a:cxnLst/>
              <a:rect l="l" t="t" r="r" b="b"/>
              <a:pathLst>
                <a:path w="250" h="242" extrusionOk="0">
                  <a:moveTo>
                    <a:pt x="0" y="242"/>
                  </a:moveTo>
                  <a:cubicBezTo>
                    <a:pt x="88" y="166"/>
                    <a:pt x="172" y="85"/>
                    <a:pt x="250" y="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8"/>
            <p:cNvSpPr/>
            <p:nvPr/>
          </p:nvSpPr>
          <p:spPr>
            <a:xfrm>
              <a:off x="484188" y="0"/>
              <a:ext cx="3421064" cy="6843712"/>
            </a:xfrm>
            <a:custGeom>
              <a:avLst/>
              <a:gdLst/>
              <a:ahLst/>
              <a:cxnLst/>
              <a:rect l="l" t="t" r="r" b="b"/>
              <a:pathLst>
                <a:path w="720" h="1440" extrusionOk="0">
                  <a:moveTo>
                    <a:pt x="720" y="0"/>
                  </a:moveTo>
                  <a:cubicBezTo>
                    <a:pt x="316" y="282"/>
                    <a:pt x="0" y="1018"/>
                    <a:pt x="362" y="144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8"/>
            <p:cNvSpPr/>
            <p:nvPr/>
          </p:nvSpPr>
          <p:spPr>
            <a:xfrm>
              <a:off x="11287125" y="6049963"/>
              <a:ext cx="879475" cy="793750"/>
            </a:xfrm>
            <a:custGeom>
              <a:avLst/>
              <a:gdLst/>
              <a:ahLst/>
              <a:cxnLst/>
              <a:rect l="l" t="t" r="r" b="b"/>
              <a:pathLst>
                <a:path w="185" h="167" extrusionOk="0">
                  <a:moveTo>
                    <a:pt x="0" y="167"/>
                  </a:moveTo>
                  <a:cubicBezTo>
                    <a:pt x="63" y="114"/>
                    <a:pt x="125" y="58"/>
                    <a:pt x="185" y="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8"/>
            <p:cNvSpPr/>
            <p:nvPr/>
          </p:nvSpPr>
          <p:spPr>
            <a:xfrm>
              <a:off x="598488" y="0"/>
              <a:ext cx="2717799" cy="6843712"/>
            </a:xfrm>
            <a:custGeom>
              <a:avLst/>
              <a:gdLst/>
              <a:ahLst/>
              <a:cxnLst/>
              <a:rect l="l" t="t" r="r" b="b"/>
              <a:pathLst>
                <a:path w="572" h="1440" extrusionOk="0">
                  <a:moveTo>
                    <a:pt x="572" y="0"/>
                  </a:moveTo>
                  <a:cubicBezTo>
                    <a:pt x="213" y="320"/>
                    <a:pt x="0" y="979"/>
                    <a:pt x="164" y="1440"/>
                  </a:cubicBezTo>
                </a:path>
              </a:pathLst>
            </a:custGeom>
            <a:noFill/>
            <a:ln w="12700" cap="flat" cmpd="sng">
              <a:solidFill>
                <a:schemeClr val="lt1">
                  <a:alpha val="34900"/>
                </a:schemeClr>
              </a:solidFill>
              <a:prstDash val="dashDot"/>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8"/>
            <p:cNvSpPr/>
            <p:nvPr/>
          </p:nvSpPr>
          <p:spPr>
            <a:xfrm>
              <a:off x="261938" y="0"/>
              <a:ext cx="2944812" cy="6843712"/>
            </a:xfrm>
            <a:custGeom>
              <a:avLst/>
              <a:gdLst/>
              <a:ahLst/>
              <a:cxnLst/>
              <a:rect l="l" t="t" r="r" b="b"/>
              <a:pathLst>
                <a:path w="620" h="1440" extrusionOk="0">
                  <a:moveTo>
                    <a:pt x="620" y="0"/>
                  </a:moveTo>
                  <a:cubicBezTo>
                    <a:pt x="248" y="325"/>
                    <a:pt x="0" y="960"/>
                    <a:pt x="186" y="1440"/>
                  </a:cubicBezTo>
                </a:path>
              </a:pathLst>
            </a:custGeom>
            <a:noFill/>
            <a:ln w="9525" cap="flat" cmpd="sng">
              <a:solidFill>
                <a:schemeClr val="lt1">
                  <a:alpha val="34900"/>
                </a:schemeClr>
              </a:solidFill>
              <a:prstDash val="lgDash"/>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8"/>
            <p:cNvSpPr/>
            <p:nvPr/>
          </p:nvSpPr>
          <p:spPr>
            <a:xfrm>
              <a:off x="-417513" y="0"/>
              <a:ext cx="2403475" cy="6843712"/>
            </a:xfrm>
            <a:custGeom>
              <a:avLst/>
              <a:gdLst/>
              <a:ahLst/>
              <a:cxnLst/>
              <a:rect l="l" t="t" r="r" b="b"/>
              <a:pathLst>
                <a:path w="506" h="1440" extrusionOk="0">
                  <a:moveTo>
                    <a:pt x="506" y="0"/>
                  </a:moveTo>
                  <a:cubicBezTo>
                    <a:pt x="109" y="356"/>
                    <a:pt x="0" y="943"/>
                    <a:pt x="171" y="1440"/>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8"/>
            <p:cNvSpPr/>
            <p:nvPr/>
          </p:nvSpPr>
          <p:spPr>
            <a:xfrm>
              <a:off x="14288" y="9525"/>
              <a:ext cx="1771650" cy="3198813"/>
            </a:xfrm>
            <a:custGeom>
              <a:avLst/>
              <a:gdLst/>
              <a:ahLst/>
              <a:cxnLst/>
              <a:rect l="l" t="t" r="r" b="b"/>
              <a:pathLst>
                <a:path w="373" h="673" extrusionOk="0">
                  <a:moveTo>
                    <a:pt x="373" y="0"/>
                  </a:moveTo>
                  <a:cubicBezTo>
                    <a:pt x="175" y="183"/>
                    <a:pt x="51" y="409"/>
                    <a:pt x="0" y="673"/>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8"/>
            <p:cNvSpPr/>
            <p:nvPr/>
          </p:nvSpPr>
          <p:spPr>
            <a:xfrm>
              <a:off x="4763" y="6016625"/>
              <a:ext cx="214313" cy="827088"/>
            </a:xfrm>
            <a:custGeom>
              <a:avLst/>
              <a:gdLst/>
              <a:ahLst/>
              <a:cxnLst/>
              <a:rect l="l" t="t" r="r" b="b"/>
              <a:pathLst>
                <a:path w="45" h="174" extrusionOk="0">
                  <a:moveTo>
                    <a:pt x="0" y="0"/>
                  </a:moveTo>
                  <a:cubicBezTo>
                    <a:pt x="11" y="59"/>
                    <a:pt x="26" y="118"/>
                    <a:pt x="45" y="174"/>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8"/>
            <p:cNvSpPr/>
            <p:nvPr/>
          </p:nvSpPr>
          <p:spPr>
            <a:xfrm>
              <a:off x="14288" y="0"/>
              <a:ext cx="1562100" cy="2228850"/>
            </a:xfrm>
            <a:custGeom>
              <a:avLst/>
              <a:gdLst/>
              <a:ahLst/>
              <a:cxnLst/>
              <a:rect l="l" t="t" r="r" b="b"/>
              <a:pathLst>
                <a:path w="329" h="469" extrusionOk="0">
                  <a:moveTo>
                    <a:pt x="329" y="0"/>
                  </a:moveTo>
                  <a:cubicBezTo>
                    <a:pt x="189" y="133"/>
                    <a:pt x="69" y="288"/>
                    <a:pt x="0" y="469"/>
                  </a:cubicBezTo>
                </a:path>
              </a:pathLst>
            </a:custGeom>
            <a:noFill/>
            <a:ln w="9525" cap="flat" cmpd="sng">
              <a:solidFill>
                <a:schemeClr val="lt1">
                  <a:alpha val="349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37" name="Google Shape;237;p18"/>
          <p:cNvSpPr/>
          <p:nvPr/>
        </p:nvSpPr>
        <p:spPr>
          <a:xfrm>
            <a:off x="0" y="0"/>
            <a:ext cx="9144000" cy="43413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38" name="Google Shape;238;p18"/>
          <p:cNvSpPr txBox="1">
            <a:spLocks noGrp="1"/>
          </p:cNvSpPr>
          <p:nvPr>
            <p:ph type="title"/>
          </p:nvPr>
        </p:nvSpPr>
        <p:spPr>
          <a:xfrm>
            <a:off x="239900" y="720100"/>
            <a:ext cx="3279600" cy="3128400"/>
          </a:xfrm>
          <a:prstGeom prst="rect">
            <a:avLst/>
          </a:prstGeom>
          <a:noFill/>
          <a:ln>
            <a:noFill/>
          </a:ln>
        </p:spPr>
        <p:txBody>
          <a:bodyPr spcFirstLastPara="1" wrap="square" lIns="228600" tIns="228600" rIns="228600" bIns="228600" anchor="ctr" anchorCtr="0">
            <a:noAutofit/>
          </a:bodyPr>
          <a:lstStyle/>
          <a:p>
            <a:pPr marL="0" lvl="0" indent="0" algn="r" rtl="0">
              <a:lnSpc>
                <a:spcPct val="85000"/>
              </a:lnSpc>
              <a:spcBef>
                <a:spcPts val="0"/>
              </a:spcBef>
              <a:spcAft>
                <a:spcPts val="0"/>
              </a:spcAft>
              <a:buClr>
                <a:schemeClr val="dk1"/>
              </a:buClr>
              <a:buSzPts val="2800"/>
              <a:buFont typeface="Calibri"/>
              <a:buNone/>
            </a:pPr>
            <a:r>
              <a:rPr lang="en-US" sz="3000"/>
              <a:t>Organizational Values</a:t>
            </a:r>
            <a:endParaRPr sz="3000"/>
          </a:p>
        </p:txBody>
      </p:sp>
      <p:cxnSp>
        <p:nvCxnSpPr>
          <p:cNvPr id="239" name="Google Shape;239;p18"/>
          <p:cNvCxnSpPr/>
          <p:nvPr/>
        </p:nvCxnSpPr>
        <p:spPr>
          <a:xfrm>
            <a:off x="3564197" y="900112"/>
            <a:ext cx="0" cy="2658000"/>
          </a:xfrm>
          <a:prstGeom prst="straightConnector1">
            <a:avLst/>
          </a:prstGeom>
          <a:noFill/>
          <a:ln w="12700" cap="flat" cmpd="sng">
            <a:solidFill>
              <a:srgbClr val="EC1901"/>
            </a:solidFill>
            <a:prstDash val="solid"/>
            <a:round/>
            <a:headEnd type="none" w="sm" len="sm"/>
            <a:tailEnd type="none" w="sm" len="sm"/>
          </a:ln>
        </p:spPr>
      </p:cxnSp>
      <p:sp>
        <p:nvSpPr>
          <p:cNvPr id="240" name="Google Shape;240;p18"/>
          <p:cNvSpPr txBox="1">
            <a:spLocks noGrp="1"/>
          </p:cNvSpPr>
          <p:nvPr>
            <p:ph type="body" idx="1"/>
          </p:nvPr>
        </p:nvSpPr>
        <p:spPr>
          <a:xfrm>
            <a:off x="3737375" y="330075"/>
            <a:ext cx="4614300" cy="3808500"/>
          </a:xfrm>
          <a:prstGeom prst="rect">
            <a:avLst/>
          </a:prstGeom>
          <a:noFill/>
          <a:ln>
            <a:noFill/>
          </a:ln>
        </p:spPr>
        <p:txBody>
          <a:bodyPr spcFirstLastPara="1" wrap="square" lIns="91425" tIns="45700" rIns="91425" bIns="45700" anchor="ctr" anchorCtr="0">
            <a:noAutofit/>
          </a:bodyPr>
          <a:lstStyle/>
          <a:p>
            <a:pPr marL="457200" lvl="0" indent="-323850" algn="l" rtl="0">
              <a:lnSpc>
                <a:spcPct val="100000"/>
              </a:lnSpc>
              <a:spcBef>
                <a:spcPts val="0"/>
              </a:spcBef>
              <a:spcAft>
                <a:spcPts val="0"/>
              </a:spcAft>
              <a:buClr>
                <a:srgbClr val="000000"/>
              </a:buClr>
              <a:buSzPts val="1500"/>
              <a:buFont typeface="Playfair Display"/>
              <a:buChar char="●"/>
            </a:pPr>
            <a:r>
              <a:rPr lang="en-US" sz="1500" b="1">
                <a:solidFill>
                  <a:srgbClr val="000000"/>
                </a:solidFill>
                <a:latin typeface="Playfair Display"/>
                <a:ea typeface="Playfair Display"/>
                <a:cs typeface="Playfair Display"/>
                <a:sym typeface="Playfair Display"/>
              </a:rPr>
              <a:t>Trust</a:t>
            </a:r>
            <a:r>
              <a:rPr lang="en-US" sz="1500">
                <a:solidFill>
                  <a:srgbClr val="000000"/>
                </a:solidFill>
                <a:latin typeface="Playfair Display"/>
                <a:ea typeface="Playfair Display"/>
                <a:cs typeface="Playfair Display"/>
                <a:sym typeface="Playfair Display"/>
              </a:rPr>
              <a:t>: We believe that all successful partnerships begin with a foundation of trust.</a:t>
            </a:r>
            <a:endParaRPr sz="1500">
              <a:solidFill>
                <a:srgbClr val="000000"/>
              </a:solidFill>
              <a:latin typeface="Playfair Display"/>
              <a:ea typeface="Playfair Display"/>
              <a:cs typeface="Playfair Display"/>
              <a:sym typeface="Playfair Display"/>
            </a:endParaRPr>
          </a:p>
          <a:p>
            <a:pPr marL="457200" lvl="0" indent="-323850" algn="l" rtl="0">
              <a:lnSpc>
                <a:spcPct val="100000"/>
              </a:lnSpc>
              <a:spcBef>
                <a:spcPts val="0"/>
              </a:spcBef>
              <a:spcAft>
                <a:spcPts val="0"/>
              </a:spcAft>
              <a:buClr>
                <a:srgbClr val="000000"/>
              </a:buClr>
              <a:buSzPts val="1500"/>
              <a:buFont typeface="Playfair Display"/>
              <a:buChar char="●"/>
            </a:pPr>
            <a:r>
              <a:rPr lang="en-US" sz="1500" b="1">
                <a:solidFill>
                  <a:srgbClr val="000000"/>
                </a:solidFill>
                <a:latin typeface="Playfair Display"/>
                <a:ea typeface="Playfair Display"/>
                <a:cs typeface="Playfair Display"/>
                <a:sym typeface="Playfair Display"/>
              </a:rPr>
              <a:t>Relationships</a:t>
            </a:r>
            <a:r>
              <a:rPr lang="en-US" sz="1500">
                <a:solidFill>
                  <a:srgbClr val="000000"/>
                </a:solidFill>
                <a:latin typeface="Playfair Display"/>
                <a:ea typeface="Playfair Display"/>
                <a:cs typeface="Playfair Display"/>
                <a:sym typeface="Playfair Display"/>
              </a:rPr>
              <a:t>: Our partners are central to our work. We honor our relationships through respect, communication and transparency.</a:t>
            </a:r>
            <a:endParaRPr sz="1500">
              <a:solidFill>
                <a:srgbClr val="000000"/>
              </a:solidFill>
              <a:latin typeface="Playfair Display"/>
              <a:ea typeface="Playfair Display"/>
              <a:cs typeface="Playfair Display"/>
              <a:sym typeface="Playfair Display"/>
            </a:endParaRPr>
          </a:p>
          <a:p>
            <a:pPr marL="457200" lvl="0" indent="-323850" algn="l" rtl="0">
              <a:lnSpc>
                <a:spcPct val="100000"/>
              </a:lnSpc>
              <a:spcBef>
                <a:spcPts val="0"/>
              </a:spcBef>
              <a:spcAft>
                <a:spcPts val="0"/>
              </a:spcAft>
              <a:buClr>
                <a:srgbClr val="000000"/>
              </a:buClr>
              <a:buSzPts val="1500"/>
              <a:buFont typeface="Playfair Display"/>
              <a:buChar char="●"/>
            </a:pPr>
            <a:r>
              <a:rPr lang="en-US" sz="1500" b="1">
                <a:solidFill>
                  <a:srgbClr val="000000"/>
                </a:solidFill>
                <a:latin typeface="Playfair Display"/>
                <a:ea typeface="Playfair Display"/>
                <a:cs typeface="Playfair Display"/>
                <a:sym typeface="Playfair Display"/>
              </a:rPr>
              <a:t>Embrace Complexity and Risk</a:t>
            </a:r>
            <a:r>
              <a:rPr lang="en-US" sz="1500">
                <a:solidFill>
                  <a:srgbClr val="000000"/>
                </a:solidFill>
                <a:latin typeface="Playfair Display"/>
                <a:ea typeface="Playfair Display"/>
                <a:cs typeface="Playfair Display"/>
                <a:sym typeface="Playfair Display"/>
              </a:rPr>
              <a:t>: We understand that bold solutions to intractable social issues often require both complexity and risk. </a:t>
            </a:r>
            <a:endParaRPr sz="1500">
              <a:solidFill>
                <a:srgbClr val="000000"/>
              </a:solidFill>
              <a:latin typeface="Playfair Display"/>
              <a:ea typeface="Playfair Display"/>
              <a:cs typeface="Playfair Display"/>
              <a:sym typeface="Playfair Display"/>
            </a:endParaRPr>
          </a:p>
          <a:p>
            <a:pPr marL="457200" lvl="0" indent="-323850" algn="l" rtl="0">
              <a:lnSpc>
                <a:spcPct val="100000"/>
              </a:lnSpc>
              <a:spcBef>
                <a:spcPts val="0"/>
              </a:spcBef>
              <a:spcAft>
                <a:spcPts val="0"/>
              </a:spcAft>
              <a:buClr>
                <a:srgbClr val="000000"/>
              </a:buClr>
              <a:buSzPts val="1500"/>
              <a:buFont typeface="Playfair Display"/>
              <a:buChar char="●"/>
            </a:pPr>
            <a:r>
              <a:rPr lang="en-US" sz="1500" b="1">
                <a:solidFill>
                  <a:srgbClr val="000000"/>
                </a:solidFill>
                <a:latin typeface="Playfair Display"/>
                <a:ea typeface="Playfair Display"/>
                <a:cs typeface="Playfair Display"/>
                <a:sym typeface="Playfair Display"/>
              </a:rPr>
              <a:t>Innovation</a:t>
            </a:r>
            <a:r>
              <a:rPr lang="en-US" sz="1500">
                <a:solidFill>
                  <a:srgbClr val="000000"/>
                </a:solidFill>
                <a:latin typeface="Playfair Display"/>
                <a:ea typeface="Playfair Display"/>
                <a:cs typeface="Playfair Display"/>
                <a:sym typeface="Playfair Display"/>
              </a:rPr>
              <a:t>: We embrace continuous improvement, bold creativity and change. </a:t>
            </a:r>
            <a:endParaRPr sz="1500" b="1">
              <a:solidFill>
                <a:srgbClr val="000000"/>
              </a:solidFill>
              <a:latin typeface="Playfair Display"/>
              <a:ea typeface="Playfair Display"/>
              <a:cs typeface="Playfair Display"/>
              <a:sym typeface="Playfair Display"/>
            </a:endParaRPr>
          </a:p>
          <a:p>
            <a:pPr marL="457200" lvl="0" indent="-323850" algn="l" rtl="0">
              <a:lnSpc>
                <a:spcPct val="100000"/>
              </a:lnSpc>
              <a:spcBef>
                <a:spcPts val="0"/>
              </a:spcBef>
              <a:spcAft>
                <a:spcPts val="0"/>
              </a:spcAft>
              <a:buClr>
                <a:srgbClr val="000000"/>
              </a:buClr>
              <a:buSzPts val="1500"/>
              <a:buFont typeface="Playfair Display"/>
              <a:buChar char="●"/>
            </a:pPr>
            <a:r>
              <a:rPr lang="en-US" sz="1500" b="1">
                <a:solidFill>
                  <a:srgbClr val="000000"/>
                </a:solidFill>
                <a:latin typeface="Playfair Display"/>
                <a:ea typeface="Playfair Display"/>
                <a:cs typeface="Playfair Display"/>
                <a:sym typeface="Playfair Display"/>
              </a:rPr>
              <a:t>Diversity:</a:t>
            </a:r>
            <a:r>
              <a:rPr lang="en-US" sz="1500">
                <a:solidFill>
                  <a:srgbClr val="000000"/>
                </a:solidFill>
                <a:latin typeface="Playfair Display"/>
                <a:ea typeface="Playfair Display"/>
                <a:cs typeface="Playfair Display"/>
                <a:sym typeface="Playfair Display"/>
              </a:rPr>
              <a:t> We believe that all voices matter and that effective solutions are created when decision-making is inclusive across social, cultural and economic backgrounds.</a:t>
            </a:r>
            <a:endParaRPr sz="1500">
              <a:solidFill>
                <a:srgbClr val="000000"/>
              </a:solidFill>
              <a:latin typeface="Playfair Display"/>
              <a:ea typeface="Playfair Display"/>
              <a:cs typeface="Playfair Display"/>
              <a:sym typeface="Playfair Display"/>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p19"/>
          <p:cNvSpPr txBox="1">
            <a:spLocks noGrp="1"/>
          </p:cNvSpPr>
          <p:nvPr>
            <p:ph type="title"/>
          </p:nvPr>
        </p:nvSpPr>
        <p:spPr>
          <a:xfrm>
            <a:off x="311700" y="391350"/>
            <a:ext cx="8520600" cy="62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3000"/>
              <a:t>Purpose Foundation - Program Commitments</a:t>
            </a:r>
            <a:endParaRPr sz="3000"/>
          </a:p>
        </p:txBody>
      </p:sp>
      <p:sp>
        <p:nvSpPr>
          <p:cNvPr id="246" name="Google Shape;246;p19"/>
          <p:cNvSpPr txBox="1">
            <a:spLocks noGrp="1"/>
          </p:cNvSpPr>
          <p:nvPr>
            <p:ph type="body" idx="1"/>
          </p:nvPr>
        </p:nvSpPr>
        <p:spPr>
          <a:xfrm>
            <a:off x="311700" y="1152475"/>
            <a:ext cx="8520600" cy="3100200"/>
          </a:xfrm>
          <a:prstGeom prst="rect">
            <a:avLst/>
          </a:prstGeom>
        </p:spPr>
        <p:txBody>
          <a:bodyPr spcFirstLastPara="1" wrap="square" lIns="91425" tIns="91425" rIns="91425" bIns="91425" anchor="t" anchorCtr="0">
            <a:noAutofit/>
          </a:bodyPr>
          <a:lstStyle/>
          <a:p>
            <a:pPr marL="457200" lvl="0" indent="-304800" algn="l" rtl="0">
              <a:lnSpc>
                <a:spcPct val="120000"/>
              </a:lnSpc>
              <a:spcBef>
                <a:spcPts val="0"/>
              </a:spcBef>
              <a:spcAft>
                <a:spcPts val="0"/>
              </a:spcAft>
              <a:buClr>
                <a:srgbClr val="000000"/>
              </a:buClr>
              <a:buSzPts val="1200"/>
              <a:buChar char="●"/>
            </a:pPr>
            <a:r>
              <a:rPr lang="en-US" sz="1200">
                <a:solidFill>
                  <a:srgbClr val="000000"/>
                </a:solidFill>
                <a:latin typeface="Playfair Display"/>
                <a:ea typeface="Playfair Display"/>
                <a:cs typeface="Playfair Display"/>
                <a:sym typeface="Playfair Display"/>
              </a:rPr>
              <a:t>Fast, simple and efficient fiscal sponsorship program</a:t>
            </a:r>
            <a:endParaRPr sz="1200">
              <a:solidFill>
                <a:srgbClr val="000000"/>
              </a:solidFill>
              <a:latin typeface="Playfair Display"/>
              <a:ea typeface="Playfair Display"/>
              <a:cs typeface="Playfair Display"/>
              <a:sym typeface="Playfair Display"/>
            </a:endParaRPr>
          </a:p>
          <a:p>
            <a:pPr marL="0" lvl="0" indent="0" algn="l" rtl="0">
              <a:lnSpc>
                <a:spcPct val="120000"/>
              </a:lnSpc>
              <a:spcBef>
                <a:spcPts val="0"/>
              </a:spcBef>
              <a:spcAft>
                <a:spcPts val="0"/>
              </a:spcAft>
              <a:buNone/>
            </a:pPr>
            <a:endParaRPr sz="1200">
              <a:solidFill>
                <a:srgbClr val="000000"/>
              </a:solidFill>
              <a:latin typeface="Playfair Display"/>
              <a:ea typeface="Playfair Display"/>
              <a:cs typeface="Playfair Display"/>
              <a:sym typeface="Playfair Display"/>
            </a:endParaRPr>
          </a:p>
          <a:p>
            <a:pPr marL="457200" lvl="0" indent="-304800" algn="l" rtl="0">
              <a:lnSpc>
                <a:spcPct val="120000"/>
              </a:lnSpc>
              <a:spcBef>
                <a:spcPts val="0"/>
              </a:spcBef>
              <a:spcAft>
                <a:spcPts val="0"/>
              </a:spcAft>
              <a:buClr>
                <a:srgbClr val="000000"/>
              </a:buClr>
              <a:buSzPts val="1200"/>
              <a:buChar char="●"/>
            </a:pPr>
            <a:r>
              <a:rPr lang="en-US" sz="1200">
                <a:solidFill>
                  <a:srgbClr val="000000"/>
                </a:solidFill>
                <a:latin typeface="Playfair Display"/>
                <a:ea typeface="Playfair Display"/>
                <a:cs typeface="Playfair Display"/>
                <a:sym typeface="Playfair Display"/>
              </a:rPr>
              <a:t>Free and fast approval process - our application can be completed in 30 minutes or less. There is no fee to apply, and most projects can expect to receive a response on their application within 2 weeks</a:t>
            </a:r>
            <a:endParaRPr sz="1200">
              <a:solidFill>
                <a:srgbClr val="000000"/>
              </a:solidFill>
              <a:latin typeface="Playfair Display"/>
              <a:ea typeface="Playfair Display"/>
              <a:cs typeface="Playfair Display"/>
              <a:sym typeface="Playfair Display"/>
            </a:endParaRPr>
          </a:p>
          <a:p>
            <a:pPr marL="0" lvl="0" indent="0" algn="l" rtl="0">
              <a:lnSpc>
                <a:spcPct val="120000"/>
              </a:lnSpc>
              <a:spcBef>
                <a:spcPts val="0"/>
              </a:spcBef>
              <a:spcAft>
                <a:spcPts val="0"/>
              </a:spcAft>
              <a:buNone/>
            </a:pPr>
            <a:endParaRPr sz="1200">
              <a:solidFill>
                <a:srgbClr val="000000"/>
              </a:solidFill>
              <a:latin typeface="Playfair Display"/>
              <a:ea typeface="Playfair Display"/>
              <a:cs typeface="Playfair Display"/>
              <a:sym typeface="Playfair Display"/>
            </a:endParaRPr>
          </a:p>
          <a:p>
            <a:pPr marL="457200" lvl="0" indent="-304800" algn="l" rtl="0">
              <a:lnSpc>
                <a:spcPct val="120000"/>
              </a:lnSpc>
              <a:spcBef>
                <a:spcPts val="0"/>
              </a:spcBef>
              <a:spcAft>
                <a:spcPts val="0"/>
              </a:spcAft>
              <a:buClr>
                <a:srgbClr val="000000"/>
              </a:buClr>
              <a:buSzPts val="1200"/>
              <a:buChar char="●"/>
            </a:pPr>
            <a:r>
              <a:rPr lang="en-US" sz="1200">
                <a:solidFill>
                  <a:srgbClr val="000000"/>
                </a:solidFill>
                <a:latin typeface="Playfair Display"/>
                <a:ea typeface="Playfair Display"/>
                <a:cs typeface="Playfair Display"/>
                <a:sym typeface="Playfair Display"/>
              </a:rPr>
              <a:t>No fees and no minimums; projects of any size are welcome to apply </a:t>
            </a:r>
            <a:endParaRPr sz="1200">
              <a:solidFill>
                <a:srgbClr val="000000"/>
              </a:solidFill>
              <a:latin typeface="Playfair Display"/>
              <a:ea typeface="Playfair Display"/>
              <a:cs typeface="Playfair Display"/>
              <a:sym typeface="Playfair Display"/>
            </a:endParaRPr>
          </a:p>
          <a:p>
            <a:pPr marL="0" lvl="0" indent="0" algn="l" rtl="0">
              <a:lnSpc>
                <a:spcPct val="120000"/>
              </a:lnSpc>
              <a:spcBef>
                <a:spcPts val="0"/>
              </a:spcBef>
              <a:spcAft>
                <a:spcPts val="0"/>
              </a:spcAft>
              <a:buNone/>
            </a:pPr>
            <a:endParaRPr sz="1200">
              <a:solidFill>
                <a:srgbClr val="000000"/>
              </a:solidFill>
              <a:latin typeface="Playfair Display"/>
              <a:ea typeface="Playfair Display"/>
              <a:cs typeface="Playfair Display"/>
              <a:sym typeface="Playfair Display"/>
            </a:endParaRPr>
          </a:p>
          <a:p>
            <a:pPr marL="457200" lvl="0" indent="-304800" algn="l" rtl="0">
              <a:lnSpc>
                <a:spcPct val="120000"/>
              </a:lnSpc>
              <a:spcBef>
                <a:spcPts val="0"/>
              </a:spcBef>
              <a:spcAft>
                <a:spcPts val="0"/>
              </a:spcAft>
              <a:buClr>
                <a:srgbClr val="000000"/>
              </a:buClr>
              <a:buSzPts val="1200"/>
              <a:buFont typeface="Playfair Display"/>
              <a:buChar char="●"/>
            </a:pPr>
            <a:r>
              <a:rPr lang="en-US" sz="1200">
                <a:solidFill>
                  <a:srgbClr val="000000"/>
                </a:solidFill>
                <a:latin typeface="Playfair Display"/>
                <a:ea typeface="Playfair Display"/>
                <a:cs typeface="Playfair Display"/>
                <a:sym typeface="Playfair Display"/>
              </a:rPr>
              <a:t>Easy onboarding process</a:t>
            </a:r>
            <a:endParaRPr sz="1200">
              <a:solidFill>
                <a:srgbClr val="000000"/>
              </a:solidFill>
              <a:latin typeface="Playfair Display"/>
              <a:ea typeface="Playfair Display"/>
              <a:cs typeface="Playfair Display"/>
              <a:sym typeface="Playfair Display"/>
            </a:endParaRPr>
          </a:p>
          <a:p>
            <a:pPr marL="0" lvl="0" indent="0" algn="l" rtl="0">
              <a:lnSpc>
                <a:spcPct val="120000"/>
              </a:lnSpc>
              <a:spcBef>
                <a:spcPts val="0"/>
              </a:spcBef>
              <a:spcAft>
                <a:spcPts val="0"/>
              </a:spcAft>
              <a:buNone/>
            </a:pPr>
            <a:endParaRPr sz="1200">
              <a:solidFill>
                <a:srgbClr val="000000"/>
              </a:solidFill>
              <a:latin typeface="Playfair Display"/>
              <a:ea typeface="Playfair Display"/>
              <a:cs typeface="Playfair Display"/>
              <a:sym typeface="Playfair Display"/>
            </a:endParaRPr>
          </a:p>
          <a:p>
            <a:pPr marL="457200" lvl="0" indent="-304800" algn="l" rtl="0">
              <a:lnSpc>
                <a:spcPct val="120000"/>
              </a:lnSpc>
              <a:spcBef>
                <a:spcPts val="0"/>
              </a:spcBef>
              <a:spcAft>
                <a:spcPts val="0"/>
              </a:spcAft>
              <a:buClr>
                <a:srgbClr val="000000"/>
              </a:buClr>
              <a:buSzPts val="1200"/>
              <a:buChar char="●"/>
            </a:pPr>
            <a:r>
              <a:rPr lang="en-US" sz="1200">
                <a:solidFill>
                  <a:srgbClr val="000000"/>
                </a:solidFill>
                <a:latin typeface="Playfair Display"/>
                <a:ea typeface="Playfair Display"/>
                <a:cs typeface="Playfair Display"/>
                <a:sym typeface="Playfair Display"/>
              </a:rPr>
              <a:t>Dedicated customer service and customization of services, tailored to the individual sponsored project’s needs </a:t>
            </a:r>
            <a:endParaRPr sz="1200">
              <a:solidFill>
                <a:srgbClr val="000000"/>
              </a:solidFill>
              <a:latin typeface="Playfair Display"/>
              <a:ea typeface="Playfair Display"/>
              <a:cs typeface="Playfair Display"/>
              <a:sym typeface="Playfair Display"/>
            </a:endParaRPr>
          </a:p>
          <a:p>
            <a:pPr marL="0" lvl="0" indent="0" algn="l" rtl="0">
              <a:lnSpc>
                <a:spcPct val="120000"/>
              </a:lnSpc>
              <a:spcBef>
                <a:spcPts val="0"/>
              </a:spcBef>
              <a:spcAft>
                <a:spcPts val="0"/>
              </a:spcAft>
              <a:buNone/>
            </a:pPr>
            <a:endParaRPr sz="1200">
              <a:solidFill>
                <a:srgbClr val="000000"/>
              </a:solidFill>
              <a:latin typeface="Playfair Display"/>
              <a:ea typeface="Playfair Display"/>
              <a:cs typeface="Playfair Display"/>
              <a:sym typeface="Playfair Display"/>
            </a:endParaRPr>
          </a:p>
          <a:p>
            <a:pPr marL="457200" lvl="0" indent="-304800" algn="l" rtl="0">
              <a:lnSpc>
                <a:spcPct val="120000"/>
              </a:lnSpc>
              <a:spcBef>
                <a:spcPts val="0"/>
              </a:spcBef>
              <a:spcAft>
                <a:spcPts val="0"/>
              </a:spcAft>
              <a:buClr>
                <a:srgbClr val="000000"/>
              </a:buClr>
              <a:buSzPts val="1200"/>
              <a:buChar char="●"/>
            </a:pPr>
            <a:r>
              <a:rPr lang="en-US" sz="1200">
                <a:solidFill>
                  <a:srgbClr val="000000"/>
                </a:solidFill>
                <a:latin typeface="Playfair Display"/>
                <a:ea typeface="Playfair Display"/>
                <a:cs typeface="Playfair Display"/>
                <a:sym typeface="Playfair Display"/>
              </a:rPr>
              <a:t>Complex, hybrid structures, partnerships and coalitions are strongly encouraged to apply</a:t>
            </a:r>
            <a:endParaRPr>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0"/>
          <p:cNvSpPr txBox="1">
            <a:spLocks noGrp="1"/>
          </p:cNvSpPr>
          <p:nvPr>
            <p:ph type="title"/>
          </p:nvPr>
        </p:nvSpPr>
        <p:spPr>
          <a:xfrm>
            <a:off x="311700" y="233375"/>
            <a:ext cx="8520600" cy="62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200"/>
              <a:buNone/>
            </a:pPr>
            <a:endParaRPr/>
          </a:p>
          <a:p>
            <a:pPr marL="0" lvl="0" indent="0" algn="ctr" rtl="0">
              <a:lnSpc>
                <a:spcPct val="100000"/>
              </a:lnSpc>
              <a:spcBef>
                <a:spcPts val="0"/>
              </a:spcBef>
              <a:spcAft>
                <a:spcPts val="0"/>
              </a:spcAft>
              <a:buSzPts val="4200"/>
              <a:buNone/>
            </a:pPr>
            <a:r>
              <a:rPr lang="en-US" sz="3000"/>
              <a:t>Fee Structure</a:t>
            </a:r>
            <a:endParaRPr sz="3000"/>
          </a:p>
        </p:txBody>
      </p:sp>
      <p:cxnSp>
        <p:nvCxnSpPr>
          <p:cNvPr id="252" name="Google Shape;252;p20"/>
          <p:cNvCxnSpPr/>
          <p:nvPr/>
        </p:nvCxnSpPr>
        <p:spPr>
          <a:xfrm>
            <a:off x="4364550" y="932313"/>
            <a:ext cx="414900" cy="0"/>
          </a:xfrm>
          <a:prstGeom prst="straightConnector1">
            <a:avLst/>
          </a:prstGeom>
          <a:noFill/>
          <a:ln w="28575" cap="flat" cmpd="sng">
            <a:solidFill>
              <a:schemeClr val="lt2"/>
            </a:solidFill>
            <a:prstDash val="solid"/>
            <a:round/>
            <a:headEnd type="none" w="sm" len="sm"/>
            <a:tailEnd type="none" w="sm" len="sm"/>
          </a:ln>
        </p:spPr>
      </p:cxnSp>
      <p:grpSp>
        <p:nvGrpSpPr>
          <p:cNvPr id="253" name="Google Shape;253;p20"/>
          <p:cNvGrpSpPr/>
          <p:nvPr/>
        </p:nvGrpSpPr>
        <p:grpSpPr>
          <a:xfrm>
            <a:off x="437825" y="1226264"/>
            <a:ext cx="2685450" cy="3086700"/>
            <a:chOff x="437825" y="1568589"/>
            <a:chExt cx="2685450" cy="3086700"/>
          </a:xfrm>
        </p:grpSpPr>
        <p:sp>
          <p:nvSpPr>
            <p:cNvPr id="254" name="Google Shape;254;p20"/>
            <p:cNvSpPr/>
            <p:nvPr/>
          </p:nvSpPr>
          <p:spPr>
            <a:xfrm>
              <a:off x="440075" y="1568589"/>
              <a:ext cx="2683200" cy="30867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5" name="Google Shape;255;p20"/>
            <p:cNvSpPr txBox="1"/>
            <p:nvPr/>
          </p:nvSpPr>
          <p:spPr>
            <a:xfrm>
              <a:off x="437825" y="1568589"/>
              <a:ext cx="2683200" cy="4119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56" name="Google Shape;256;p20"/>
          <p:cNvSpPr txBox="1">
            <a:spLocks noGrp="1"/>
          </p:cNvSpPr>
          <p:nvPr>
            <p:ph type="body" idx="4294967295"/>
          </p:nvPr>
        </p:nvSpPr>
        <p:spPr>
          <a:xfrm>
            <a:off x="554875" y="1226275"/>
            <a:ext cx="2484300" cy="411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SzPts val="1800"/>
              <a:buNone/>
            </a:pPr>
            <a:r>
              <a:rPr lang="en-US" sz="1400" b="1">
                <a:solidFill>
                  <a:schemeClr val="lt1"/>
                </a:solidFill>
              </a:rPr>
              <a:t>Basic | Fee - 4%</a:t>
            </a:r>
            <a:endParaRPr b="1">
              <a:solidFill>
                <a:schemeClr val="lt1"/>
              </a:solidFill>
            </a:endParaRPr>
          </a:p>
        </p:txBody>
      </p:sp>
      <p:sp>
        <p:nvSpPr>
          <p:cNvPr id="257" name="Google Shape;257;p20"/>
          <p:cNvSpPr txBox="1">
            <a:spLocks noGrp="1"/>
          </p:cNvSpPr>
          <p:nvPr>
            <p:ph type="body" idx="4294967295"/>
          </p:nvPr>
        </p:nvSpPr>
        <p:spPr>
          <a:xfrm>
            <a:off x="554875" y="1638175"/>
            <a:ext cx="2494500" cy="2607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400" b="1"/>
              <a:t>Limited</a:t>
            </a:r>
            <a:endParaRPr sz="1400" b="1"/>
          </a:p>
          <a:p>
            <a:pPr marL="0" lvl="0" indent="0" algn="l" rtl="0">
              <a:lnSpc>
                <a:spcPct val="115000"/>
              </a:lnSpc>
              <a:spcBef>
                <a:spcPts val="0"/>
              </a:spcBef>
              <a:spcAft>
                <a:spcPts val="0"/>
              </a:spcAft>
              <a:buSzPts val="1800"/>
              <a:buNone/>
            </a:pPr>
            <a:r>
              <a:rPr lang="en-US" sz="1200"/>
              <a:t>- Project Fund Set-Up </a:t>
            </a:r>
            <a:endParaRPr sz="1200"/>
          </a:p>
          <a:p>
            <a:pPr marL="0" lvl="0" indent="0" algn="l" rtl="0">
              <a:lnSpc>
                <a:spcPct val="115000"/>
              </a:lnSpc>
              <a:spcBef>
                <a:spcPts val="0"/>
              </a:spcBef>
              <a:spcAft>
                <a:spcPts val="0"/>
              </a:spcAft>
              <a:buSzPts val="1800"/>
              <a:buNone/>
            </a:pPr>
            <a:r>
              <a:rPr lang="en-US" sz="1200"/>
              <a:t>- Administration and Management</a:t>
            </a:r>
            <a:endParaRPr sz="1200"/>
          </a:p>
          <a:p>
            <a:pPr marL="0" lvl="0" indent="0" algn="l" rtl="0">
              <a:lnSpc>
                <a:spcPct val="115000"/>
              </a:lnSpc>
              <a:spcBef>
                <a:spcPts val="0"/>
              </a:spcBef>
              <a:spcAft>
                <a:spcPts val="0"/>
              </a:spcAft>
              <a:buSzPts val="1800"/>
              <a:buNone/>
            </a:pPr>
            <a:r>
              <a:rPr lang="en-US" sz="1200"/>
              <a:t>- Financial Management </a:t>
            </a:r>
            <a:endParaRPr sz="1200"/>
          </a:p>
          <a:p>
            <a:pPr marL="0" lvl="0" indent="0" algn="l" rtl="0">
              <a:lnSpc>
                <a:spcPct val="115000"/>
              </a:lnSpc>
              <a:spcBef>
                <a:spcPts val="0"/>
              </a:spcBef>
              <a:spcAft>
                <a:spcPts val="0"/>
              </a:spcAft>
              <a:buSzPts val="1800"/>
              <a:buNone/>
            </a:pPr>
            <a:r>
              <a:rPr lang="en-US" sz="1200"/>
              <a:t>- Grant Proposal Review </a:t>
            </a:r>
            <a:endParaRPr sz="1200"/>
          </a:p>
          <a:p>
            <a:pPr marL="0" lvl="0" indent="0" algn="l" rtl="0">
              <a:lnSpc>
                <a:spcPct val="115000"/>
              </a:lnSpc>
              <a:spcBef>
                <a:spcPts val="0"/>
              </a:spcBef>
              <a:spcAft>
                <a:spcPts val="0"/>
              </a:spcAft>
              <a:buSzPts val="1800"/>
              <a:buNone/>
            </a:pPr>
            <a:r>
              <a:rPr lang="en-US" sz="1200"/>
              <a:t>- Grant Contract Review </a:t>
            </a:r>
            <a:endParaRPr sz="1200"/>
          </a:p>
          <a:p>
            <a:pPr marL="0" lvl="0" indent="0" algn="l" rtl="0">
              <a:lnSpc>
                <a:spcPct val="115000"/>
              </a:lnSpc>
              <a:spcBef>
                <a:spcPts val="0"/>
              </a:spcBef>
              <a:spcAft>
                <a:spcPts val="0"/>
              </a:spcAft>
              <a:buSzPts val="1800"/>
              <a:buNone/>
            </a:pPr>
            <a:r>
              <a:rPr lang="en-US" sz="1200"/>
              <a:t>- Project Reporting </a:t>
            </a:r>
            <a:endParaRPr sz="1200"/>
          </a:p>
          <a:p>
            <a:pPr marL="0" lvl="0" indent="0" algn="l" rtl="0">
              <a:lnSpc>
                <a:spcPct val="115000"/>
              </a:lnSpc>
              <a:spcBef>
                <a:spcPts val="0"/>
              </a:spcBef>
              <a:spcAft>
                <a:spcPts val="0"/>
              </a:spcAft>
              <a:buSzPts val="1800"/>
              <a:buNone/>
            </a:pPr>
            <a:r>
              <a:rPr lang="en-US" sz="1200"/>
              <a:t>- Insurance</a:t>
            </a:r>
            <a:endParaRPr sz="1200"/>
          </a:p>
          <a:p>
            <a:pPr marL="0" lvl="0" indent="0" algn="l" rtl="0">
              <a:lnSpc>
                <a:spcPct val="115000"/>
              </a:lnSpc>
              <a:spcBef>
                <a:spcPts val="0"/>
              </a:spcBef>
              <a:spcAft>
                <a:spcPts val="0"/>
              </a:spcAft>
              <a:buSzPts val="1800"/>
              <a:buNone/>
            </a:pPr>
            <a:r>
              <a:rPr lang="en-US" sz="1200"/>
              <a:t>- Annual Audit and Form 990</a:t>
            </a:r>
            <a:endParaRPr sz="1200"/>
          </a:p>
          <a:p>
            <a:pPr marL="0" lvl="0" indent="0" algn="l" rtl="0">
              <a:lnSpc>
                <a:spcPct val="115000"/>
              </a:lnSpc>
              <a:spcBef>
                <a:spcPts val="0"/>
              </a:spcBef>
              <a:spcAft>
                <a:spcPts val="0"/>
              </a:spcAft>
              <a:buSzPts val="1800"/>
              <a:buNone/>
            </a:pPr>
            <a:endParaRPr sz="1300"/>
          </a:p>
          <a:p>
            <a:pPr marL="0" lvl="0" indent="0" algn="l" rtl="0">
              <a:lnSpc>
                <a:spcPct val="115000"/>
              </a:lnSpc>
              <a:spcBef>
                <a:spcPts val="0"/>
              </a:spcBef>
              <a:spcAft>
                <a:spcPts val="0"/>
              </a:spcAft>
              <a:buSzPts val="1800"/>
              <a:buNone/>
            </a:pPr>
            <a:endParaRPr sz="1300"/>
          </a:p>
          <a:p>
            <a:pPr marL="0" lvl="0" indent="0" algn="l" rtl="0">
              <a:lnSpc>
                <a:spcPct val="115000"/>
              </a:lnSpc>
              <a:spcBef>
                <a:spcPts val="0"/>
              </a:spcBef>
              <a:spcAft>
                <a:spcPts val="0"/>
              </a:spcAft>
              <a:buSzPts val="1800"/>
              <a:buNone/>
            </a:pPr>
            <a:endParaRPr sz="1400" b="1"/>
          </a:p>
          <a:p>
            <a:pPr marL="0" lvl="0" indent="0" algn="l" rtl="0">
              <a:lnSpc>
                <a:spcPct val="115000"/>
              </a:lnSpc>
              <a:spcBef>
                <a:spcPts val="800"/>
              </a:spcBef>
              <a:spcAft>
                <a:spcPts val="800"/>
              </a:spcAft>
              <a:buSzPts val="1800"/>
              <a:buNone/>
            </a:pPr>
            <a:endParaRPr sz="1400"/>
          </a:p>
        </p:txBody>
      </p:sp>
      <p:grpSp>
        <p:nvGrpSpPr>
          <p:cNvPr id="258" name="Google Shape;258;p20"/>
          <p:cNvGrpSpPr/>
          <p:nvPr/>
        </p:nvGrpSpPr>
        <p:grpSpPr>
          <a:xfrm>
            <a:off x="3231525" y="1226264"/>
            <a:ext cx="2683200" cy="3086700"/>
            <a:chOff x="3230400" y="1568589"/>
            <a:chExt cx="2683200" cy="3086700"/>
          </a:xfrm>
        </p:grpSpPr>
        <p:sp>
          <p:nvSpPr>
            <p:cNvPr id="259" name="Google Shape;259;p20"/>
            <p:cNvSpPr/>
            <p:nvPr/>
          </p:nvSpPr>
          <p:spPr>
            <a:xfrm>
              <a:off x="3230400" y="1568589"/>
              <a:ext cx="2683200" cy="30867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0" name="Google Shape;260;p20"/>
            <p:cNvSpPr txBox="1"/>
            <p:nvPr/>
          </p:nvSpPr>
          <p:spPr>
            <a:xfrm>
              <a:off x="3230400" y="1568600"/>
              <a:ext cx="2683200" cy="4119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61" name="Google Shape;261;p20"/>
          <p:cNvSpPr txBox="1">
            <a:spLocks noGrp="1"/>
          </p:cNvSpPr>
          <p:nvPr>
            <p:ph type="body" idx="4294967295"/>
          </p:nvPr>
        </p:nvSpPr>
        <p:spPr>
          <a:xfrm>
            <a:off x="3330975" y="1269425"/>
            <a:ext cx="2484300" cy="411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SzPts val="1800"/>
              <a:buNone/>
            </a:pPr>
            <a:r>
              <a:rPr lang="en-US" sz="1400" b="1">
                <a:solidFill>
                  <a:schemeClr val="lt1"/>
                </a:solidFill>
              </a:rPr>
              <a:t>Standard | Fee - 6%</a:t>
            </a:r>
            <a:endParaRPr>
              <a:solidFill>
                <a:schemeClr val="lt1"/>
              </a:solidFill>
            </a:endParaRPr>
          </a:p>
        </p:txBody>
      </p:sp>
      <p:sp>
        <p:nvSpPr>
          <p:cNvPr id="262" name="Google Shape;262;p20"/>
          <p:cNvSpPr txBox="1">
            <a:spLocks noGrp="1"/>
          </p:cNvSpPr>
          <p:nvPr>
            <p:ph type="body" idx="4294967295"/>
          </p:nvPr>
        </p:nvSpPr>
        <p:spPr>
          <a:xfrm>
            <a:off x="3330975" y="1638175"/>
            <a:ext cx="2484300" cy="267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400" b="1"/>
              <a:t>Comprehensive</a:t>
            </a:r>
            <a:endParaRPr sz="1400" b="1"/>
          </a:p>
          <a:p>
            <a:pPr marL="0" lvl="0" indent="0" algn="l" rtl="0">
              <a:lnSpc>
                <a:spcPct val="115000"/>
              </a:lnSpc>
              <a:spcBef>
                <a:spcPts val="0"/>
              </a:spcBef>
              <a:spcAft>
                <a:spcPts val="0"/>
              </a:spcAft>
              <a:buSzPts val="1800"/>
              <a:buNone/>
            </a:pPr>
            <a:r>
              <a:rPr lang="en-US" sz="1200"/>
              <a:t>Basic Services + </a:t>
            </a:r>
            <a:endParaRPr sz="1200"/>
          </a:p>
          <a:p>
            <a:pPr marL="0" lvl="0" indent="0" algn="l" rtl="0">
              <a:lnSpc>
                <a:spcPct val="115000"/>
              </a:lnSpc>
              <a:spcBef>
                <a:spcPts val="0"/>
              </a:spcBef>
              <a:spcAft>
                <a:spcPts val="0"/>
              </a:spcAft>
              <a:buNone/>
            </a:pPr>
            <a:r>
              <a:rPr lang="en-US" sz="1200"/>
              <a:t>- Customized Financial Reporting</a:t>
            </a:r>
            <a:endParaRPr sz="1200"/>
          </a:p>
          <a:p>
            <a:pPr marL="0" lvl="0" indent="0" algn="l" rtl="0">
              <a:lnSpc>
                <a:spcPct val="115000"/>
              </a:lnSpc>
              <a:spcBef>
                <a:spcPts val="0"/>
              </a:spcBef>
              <a:spcAft>
                <a:spcPts val="0"/>
              </a:spcAft>
              <a:buSzPts val="1800"/>
              <a:buNone/>
            </a:pPr>
            <a:r>
              <a:rPr lang="en-US" sz="1200"/>
              <a:t>- Monthly Financial Statements</a:t>
            </a:r>
            <a:endParaRPr sz="1200"/>
          </a:p>
          <a:p>
            <a:pPr marL="0" lvl="0" indent="0" algn="l" rtl="0">
              <a:lnSpc>
                <a:spcPct val="115000"/>
              </a:lnSpc>
              <a:spcBef>
                <a:spcPts val="0"/>
              </a:spcBef>
              <a:spcAft>
                <a:spcPts val="0"/>
              </a:spcAft>
              <a:buSzPts val="1800"/>
              <a:buNone/>
            </a:pPr>
            <a:r>
              <a:rPr lang="en-US" sz="1200"/>
              <a:t>- Subgranting/regranting to U.S.-based organizations</a:t>
            </a:r>
            <a:endParaRPr sz="1200"/>
          </a:p>
          <a:p>
            <a:pPr marL="0" lvl="0" indent="0" algn="l" rtl="0">
              <a:lnSpc>
                <a:spcPct val="115000"/>
              </a:lnSpc>
              <a:spcBef>
                <a:spcPts val="0"/>
              </a:spcBef>
              <a:spcAft>
                <a:spcPts val="0"/>
              </a:spcAft>
              <a:buSzPts val="1800"/>
              <a:buNone/>
            </a:pPr>
            <a:r>
              <a:rPr lang="en-US" sz="1200"/>
              <a:t>-Management of Vendor and Independent Contractors (1099s)</a:t>
            </a:r>
            <a:endParaRPr sz="1200"/>
          </a:p>
          <a:p>
            <a:pPr marL="0" lvl="0" indent="0" algn="l" rtl="0">
              <a:lnSpc>
                <a:spcPct val="115000"/>
              </a:lnSpc>
              <a:spcBef>
                <a:spcPts val="800"/>
              </a:spcBef>
              <a:spcAft>
                <a:spcPts val="800"/>
              </a:spcAft>
              <a:buSzPts val="1800"/>
              <a:buNone/>
            </a:pPr>
            <a:endParaRPr sz="1400"/>
          </a:p>
        </p:txBody>
      </p:sp>
      <p:grpSp>
        <p:nvGrpSpPr>
          <p:cNvPr id="263" name="Google Shape;263;p20"/>
          <p:cNvGrpSpPr/>
          <p:nvPr/>
        </p:nvGrpSpPr>
        <p:grpSpPr>
          <a:xfrm>
            <a:off x="6022975" y="1226264"/>
            <a:ext cx="2685450" cy="3086700"/>
            <a:chOff x="6022975" y="1568589"/>
            <a:chExt cx="2685450" cy="3086700"/>
          </a:xfrm>
        </p:grpSpPr>
        <p:sp>
          <p:nvSpPr>
            <p:cNvPr id="264" name="Google Shape;264;p20"/>
            <p:cNvSpPr/>
            <p:nvPr/>
          </p:nvSpPr>
          <p:spPr>
            <a:xfrm>
              <a:off x="6022975" y="1568589"/>
              <a:ext cx="2683200" cy="3086700"/>
            </a:xfrm>
            <a:prstGeom prst="rect">
              <a:avLst/>
            </a:prstGeom>
            <a:no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5" name="Google Shape;265;p20"/>
            <p:cNvSpPr txBox="1"/>
            <p:nvPr/>
          </p:nvSpPr>
          <p:spPr>
            <a:xfrm>
              <a:off x="6025225" y="1568600"/>
              <a:ext cx="2683200" cy="4119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66" name="Google Shape;266;p20"/>
          <p:cNvSpPr txBox="1">
            <a:spLocks noGrp="1"/>
          </p:cNvSpPr>
          <p:nvPr>
            <p:ph type="body" idx="4294967295"/>
          </p:nvPr>
        </p:nvSpPr>
        <p:spPr>
          <a:xfrm>
            <a:off x="6063200" y="1269425"/>
            <a:ext cx="2484300" cy="411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SzPts val="1800"/>
              <a:buNone/>
            </a:pPr>
            <a:r>
              <a:rPr lang="en-US" sz="1400" b="1">
                <a:solidFill>
                  <a:schemeClr val="lt1"/>
                </a:solidFill>
              </a:rPr>
              <a:t>Premium | Fee - 10% +</a:t>
            </a:r>
            <a:endParaRPr>
              <a:solidFill>
                <a:schemeClr val="lt1"/>
              </a:solidFill>
            </a:endParaRPr>
          </a:p>
        </p:txBody>
      </p:sp>
      <p:sp>
        <p:nvSpPr>
          <p:cNvPr id="267" name="Google Shape;267;p20"/>
          <p:cNvSpPr txBox="1">
            <a:spLocks noGrp="1"/>
          </p:cNvSpPr>
          <p:nvPr>
            <p:ph type="body" idx="4294967295"/>
          </p:nvPr>
        </p:nvSpPr>
        <p:spPr>
          <a:xfrm>
            <a:off x="6133750" y="1638125"/>
            <a:ext cx="2494500" cy="26070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US" sz="1400" b="1"/>
              <a:t>Custom</a:t>
            </a:r>
            <a:endParaRPr sz="1400" b="1"/>
          </a:p>
          <a:p>
            <a:pPr marL="0" marR="0" lvl="0" indent="0" algn="l" rtl="0">
              <a:lnSpc>
                <a:spcPct val="115000"/>
              </a:lnSpc>
              <a:spcBef>
                <a:spcPts val="0"/>
              </a:spcBef>
              <a:spcAft>
                <a:spcPts val="0"/>
              </a:spcAft>
              <a:buSzPts val="1800"/>
              <a:buNone/>
            </a:pPr>
            <a:r>
              <a:rPr lang="en-US" sz="1150"/>
              <a:t>Standard Services + custom services tailored to individual project needs.</a:t>
            </a:r>
            <a:endParaRPr sz="1150"/>
          </a:p>
          <a:p>
            <a:pPr marL="0" marR="0" lvl="0" indent="0" algn="l" rtl="0">
              <a:lnSpc>
                <a:spcPct val="115000"/>
              </a:lnSpc>
              <a:spcBef>
                <a:spcPts val="0"/>
              </a:spcBef>
              <a:spcAft>
                <a:spcPts val="0"/>
              </a:spcAft>
              <a:buSzPts val="1800"/>
              <a:buNone/>
            </a:pPr>
            <a:r>
              <a:rPr lang="en-US" sz="1150"/>
              <a:t>Customization Options: </a:t>
            </a:r>
            <a:endParaRPr sz="1150"/>
          </a:p>
          <a:p>
            <a:pPr marL="0" marR="0" lvl="0" indent="0" algn="l" rtl="0">
              <a:lnSpc>
                <a:spcPct val="115000"/>
              </a:lnSpc>
              <a:spcBef>
                <a:spcPts val="0"/>
              </a:spcBef>
              <a:spcAft>
                <a:spcPts val="0"/>
              </a:spcAft>
              <a:buSzPts val="1800"/>
              <a:buNone/>
            </a:pPr>
            <a:r>
              <a:rPr lang="en-US" sz="1150"/>
              <a:t>- Subgranting/regranting to international organizations </a:t>
            </a:r>
            <a:endParaRPr sz="1150"/>
          </a:p>
          <a:p>
            <a:pPr marL="0" marR="0" lvl="0" indent="0" algn="l" rtl="0">
              <a:lnSpc>
                <a:spcPct val="115000"/>
              </a:lnSpc>
              <a:spcBef>
                <a:spcPts val="0"/>
              </a:spcBef>
              <a:spcAft>
                <a:spcPts val="0"/>
              </a:spcAft>
              <a:buSzPts val="1800"/>
              <a:buNone/>
            </a:pPr>
            <a:r>
              <a:rPr lang="en-US" sz="1150"/>
              <a:t>- Lobbying Filings</a:t>
            </a:r>
            <a:endParaRPr sz="1150"/>
          </a:p>
          <a:p>
            <a:pPr marL="0" marR="0" lvl="0" indent="0" algn="l" rtl="0">
              <a:lnSpc>
                <a:spcPct val="115000"/>
              </a:lnSpc>
              <a:spcBef>
                <a:spcPts val="0"/>
              </a:spcBef>
              <a:spcAft>
                <a:spcPts val="0"/>
              </a:spcAft>
              <a:buSzPts val="1800"/>
              <a:buNone/>
            </a:pPr>
            <a:r>
              <a:rPr lang="en-US" sz="1150"/>
              <a:t>- Project Audit</a:t>
            </a:r>
            <a:endParaRPr sz="1150"/>
          </a:p>
          <a:p>
            <a:pPr marL="0" marR="0" lvl="0" indent="0" algn="l" rtl="0">
              <a:lnSpc>
                <a:spcPct val="115000"/>
              </a:lnSpc>
              <a:spcBef>
                <a:spcPts val="0"/>
              </a:spcBef>
              <a:spcAft>
                <a:spcPts val="0"/>
              </a:spcAft>
              <a:buSzPts val="1800"/>
              <a:buNone/>
            </a:pPr>
            <a:r>
              <a:rPr lang="en-US" sz="1150"/>
              <a:t>- Grant Writing Assistance  </a:t>
            </a:r>
            <a:endParaRPr sz="1150"/>
          </a:p>
          <a:p>
            <a:pPr marL="0" marR="0" lvl="0" indent="0" algn="l" rtl="0">
              <a:lnSpc>
                <a:spcPct val="115000"/>
              </a:lnSpc>
              <a:spcBef>
                <a:spcPts val="0"/>
              </a:spcBef>
              <a:spcAft>
                <a:spcPts val="0"/>
              </a:spcAft>
              <a:buSzPts val="1800"/>
              <a:buNone/>
            </a:pPr>
            <a:r>
              <a:rPr lang="en-US" sz="1150"/>
              <a:t>- One-on-One Coaching</a:t>
            </a:r>
            <a:endParaRPr sz="1150"/>
          </a:p>
          <a:p>
            <a:pPr marL="0" marR="0" lvl="0" indent="0" algn="l" rtl="0">
              <a:lnSpc>
                <a:spcPct val="115000"/>
              </a:lnSpc>
              <a:spcBef>
                <a:spcPts val="0"/>
              </a:spcBef>
              <a:spcAft>
                <a:spcPts val="0"/>
              </a:spcAft>
              <a:buSzPts val="1800"/>
              <a:buNone/>
            </a:pPr>
            <a:endParaRPr sz="1200"/>
          </a:p>
          <a:p>
            <a:pPr marL="0" lvl="0" indent="0" algn="l" rtl="0">
              <a:lnSpc>
                <a:spcPct val="115000"/>
              </a:lnSpc>
              <a:spcBef>
                <a:spcPts val="800"/>
              </a:spcBef>
              <a:spcAft>
                <a:spcPts val="800"/>
              </a:spcAft>
              <a:buSzPts val="1800"/>
              <a:buNone/>
            </a:pPr>
            <a:endParaRPr sz="1400"/>
          </a:p>
        </p:txBody>
      </p:sp>
    </p:spTree>
  </p:cSld>
  <p:clrMapOvr>
    <a:masterClrMapping/>
  </p:clrMapOvr>
</p:sld>
</file>

<file path=ppt/theme/theme1.xml><?xml version="1.0" encoding="utf-8"?>
<a:theme xmlns:a="http://schemas.openxmlformats.org/drawingml/2006/main"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505</Words>
  <Application>Microsoft Macintosh PowerPoint</Application>
  <PresentationFormat>On-screen Show (16:9)</PresentationFormat>
  <Paragraphs>65</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Lato</vt:lpstr>
      <vt:lpstr>Playfair Display</vt:lpstr>
      <vt:lpstr>Calibri</vt:lpstr>
      <vt:lpstr>Coral</vt:lpstr>
      <vt:lpstr>Purpose Foundation  Fiscal Sponsorship Program </vt:lpstr>
      <vt:lpstr>Mission &amp; Vision</vt:lpstr>
      <vt:lpstr>What is Fiscal Sponsorship?</vt:lpstr>
      <vt:lpstr>Fiscal Sponsorship Program Philosophy</vt:lpstr>
      <vt:lpstr>Organizational Values</vt:lpstr>
      <vt:lpstr>Purpose Foundation - Program Commitments</vt:lpstr>
      <vt:lpstr> Fee Structure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Purpose Foundation  Fiscal Sponsorship Program </dc:title>
  <cp:lastModifiedBy>Laura Risimini</cp:lastModifiedBy>
  <cp:revision>2</cp:revision>
  <dcterms:modified xsi:type="dcterms:W3CDTF">2021-11-10T18:51:55Z</dcterms:modified>
</cp:coreProperties>
</file>